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758" r:id="rId2"/>
    <p:sldId id="746" r:id="rId3"/>
    <p:sldId id="762" r:id="rId4"/>
    <p:sldId id="732" r:id="rId5"/>
    <p:sldId id="725" r:id="rId6"/>
    <p:sldId id="763" r:id="rId7"/>
    <p:sldId id="733" r:id="rId8"/>
    <p:sldId id="738" r:id="rId9"/>
    <p:sldId id="737" r:id="rId10"/>
    <p:sldId id="761" r:id="rId11"/>
    <p:sldId id="735" r:id="rId12"/>
    <p:sldId id="739" r:id="rId13"/>
    <p:sldId id="760" r:id="rId14"/>
    <p:sldId id="752" r:id="rId15"/>
  </p:sldIdLst>
  <p:sldSz cx="9144000" cy="6858000" type="screen4x3"/>
  <p:notesSz cx="6669088" cy="9775825"/>
  <p:defaultTextStyle>
    <a:defPPr>
      <a:defRPr lang="de-CH"/>
    </a:defPPr>
    <a:lvl1pPr algn="ctr" rtl="0" eaLnBrk="0" fontAlgn="base" hangingPunct="0">
      <a:spcBef>
        <a:spcPct val="0"/>
      </a:spcBef>
      <a:spcAft>
        <a:spcPct val="0"/>
      </a:spcAft>
      <a:defRPr sz="1200" kern="1200">
        <a:solidFill>
          <a:schemeClr val="tx1"/>
        </a:solidFill>
        <a:latin typeface="Arial" charset="0"/>
        <a:ea typeface="+mn-ea"/>
        <a:cs typeface="+mn-cs"/>
      </a:defRPr>
    </a:lvl1pPr>
    <a:lvl2pPr marL="457200" algn="ctr" rtl="0" eaLnBrk="0" fontAlgn="base" hangingPunct="0">
      <a:spcBef>
        <a:spcPct val="0"/>
      </a:spcBef>
      <a:spcAft>
        <a:spcPct val="0"/>
      </a:spcAft>
      <a:defRPr sz="1200" kern="1200">
        <a:solidFill>
          <a:schemeClr val="tx1"/>
        </a:solidFill>
        <a:latin typeface="Arial" charset="0"/>
        <a:ea typeface="+mn-ea"/>
        <a:cs typeface="+mn-cs"/>
      </a:defRPr>
    </a:lvl2pPr>
    <a:lvl3pPr marL="914400" algn="ctr" rtl="0" eaLnBrk="0" fontAlgn="base" hangingPunct="0">
      <a:spcBef>
        <a:spcPct val="0"/>
      </a:spcBef>
      <a:spcAft>
        <a:spcPct val="0"/>
      </a:spcAft>
      <a:defRPr sz="1200" kern="1200">
        <a:solidFill>
          <a:schemeClr val="tx1"/>
        </a:solidFill>
        <a:latin typeface="Arial" charset="0"/>
        <a:ea typeface="+mn-ea"/>
        <a:cs typeface="+mn-cs"/>
      </a:defRPr>
    </a:lvl3pPr>
    <a:lvl4pPr marL="1371600" algn="ctr" rtl="0" eaLnBrk="0" fontAlgn="base" hangingPunct="0">
      <a:spcBef>
        <a:spcPct val="0"/>
      </a:spcBef>
      <a:spcAft>
        <a:spcPct val="0"/>
      </a:spcAft>
      <a:defRPr sz="1200" kern="1200">
        <a:solidFill>
          <a:schemeClr val="tx1"/>
        </a:solidFill>
        <a:latin typeface="Arial" charset="0"/>
        <a:ea typeface="+mn-ea"/>
        <a:cs typeface="+mn-cs"/>
      </a:defRPr>
    </a:lvl4pPr>
    <a:lvl5pPr marL="1828800" algn="ctr" rtl="0" eaLnBrk="0" fontAlgn="base" hangingPunct="0">
      <a:spcBef>
        <a:spcPct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Arial" charset="0"/>
        <a:ea typeface="+mn-ea"/>
        <a:cs typeface="+mn-cs"/>
      </a:defRPr>
    </a:lvl6pPr>
    <a:lvl7pPr marL="2743200" algn="l" defTabSz="914400" rtl="0" eaLnBrk="1" latinLnBrk="0" hangingPunct="1">
      <a:defRPr sz="1200" kern="1200">
        <a:solidFill>
          <a:schemeClr val="tx1"/>
        </a:solidFill>
        <a:latin typeface="Arial" charset="0"/>
        <a:ea typeface="+mn-ea"/>
        <a:cs typeface="+mn-cs"/>
      </a:defRPr>
    </a:lvl7pPr>
    <a:lvl8pPr marL="3200400" algn="l" defTabSz="914400" rtl="0" eaLnBrk="1" latinLnBrk="0" hangingPunct="1">
      <a:defRPr sz="1200" kern="1200">
        <a:solidFill>
          <a:schemeClr val="tx1"/>
        </a:solidFill>
        <a:latin typeface="Arial" charset="0"/>
        <a:ea typeface="+mn-ea"/>
        <a:cs typeface="+mn-cs"/>
      </a:defRPr>
    </a:lvl8pPr>
    <a:lvl9pPr marL="3657600" algn="l" defTabSz="914400" rtl="0" eaLnBrk="1" latinLnBrk="0" hangingPunct="1">
      <a:defRPr sz="12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820">
          <p15:clr>
            <a:srgbClr val="A4A3A4"/>
          </p15:clr>
        </p15:guide>
        <p15:guide id="2" orient="horz" pos="856">
          <p15:clr>
            <a:srgbClr val="A4A3A4"/>
          </p15:clr>
        </p15:guide>
        <p15:guide id="3" orient="horz" pos="3918">
          <p15:clr>
            <a:srgbClr val="A4A3A4"/>
          </p15:clr>
        </p15:guide>
        <p15:guide id="4" pos="782">
          <p15:clr>
            <a:srgbClr val="A4A3A4"/>
          </p15:clr>
        </p15:guide>
        <p15:guide id="5" pos="5545">
          <p15:clr>
            <a:srgbClr val="A4A3A4"/>
          </p15:clr>
        </p15:guide>
      </p15:sldGuideLst>
    </p:ext>
    <p:ext uri="{2D200454-40CA-4A62-9FC3-DE9A4176ACB9}">
      <p15:notesGuideLst xmlns:p15="http://schemas.microsoft.com/office/powerpoint/2012/main">
        <p15:guide id="1" orient="horz" pos="3078">
          <p15:clr>
            <a:srgbClr val="A4A3A4"/>
          </p15:clr>
        </p15:guide>
        <p15:guide id="2" pos="21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8000"/>
    <a:srgbClr val="FF9933"/>
    <a:srgbClr val="F4C8AA"/>
    <a:srgbClr val="D1F77B"/>
    <a:srgbClr val="DA4314"/>
    <a:srgbClr val="99FF66"/>
    <a:srgbClr val="ED181E"/>
    <a:srgbClr val="EB9A63"/>
    <a:srgbClr val="FF6600"/>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Designformatvorlage 2 - Akz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75DCB02-9BB8-47FD-8907-85C794F793BA}" styleName="Designformatvorlage 1 - Akz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27" autoAdjust="0"/>
    <p:restoredTop sz="86279" autoAdjust="0"/>
  </p:normalViewPr>
  <p:slideViewPr>
    <p:cSldViewPr>
      <p:cViewPr>
        <p:scale>
          <a:sx n="66" d="100"/>
          <a:sy n="66" d="100"/>
        </p:scale>
        <p:origin x="1764" y="30"/>
      </p:cViewPr>
      <p:guideLst>
        <p:guide orient="horz" pos="1820"/>
        <p:guide orient="horz" pos="856"/>
        <p:guide orient="horz" pos="3918"/>
        <p:guide pos="782"/>
        <p:guide pos="554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59" d="100"/>
          <a:sy n="59" d="100"/>
        </p:scale>
        <p:origin x="-3264" y="-82"/>
      </p:cViewPr>
      <p:guideLst>
        <p:guide orient="horz" pos="3078"/>
        <p:guide pos="2100"/>
      </p:guideLst>
    </p:cSldViewPr>
  </p:notesViewPr>
  <p:gridSpacing cx="90012" cy="90012"/>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7" name="Rectangle 7"/>
          <p:cNvSpPr>
            <a:spLocks noGrp="1" noChangeArrowheads="1"/>
          </p:cNvSpPr>
          <p:nvPr>
            <p:ph type="dt" sz="quarter" idx="1"/>
          </p:nvPr>
        </p:nvSpPr>
        <p:spPr bwMode="auto">
          <a:xfrm>
            <a:off x="4592981" y="390783"/>
            <a:ext cx="1727234" cy="568980"/>
          </a:xfrm>
          <a:prstGeom prst="rect">
            <a:avLst/>
          </a:prstGeom>
          <a:noFill/>
          <a:ln w="28575">
            <a:noFill/>
            <a:miter lim="800000"/>
            <a:headEnd type="none" w="sm" len="sm"/>
            <a:tailEnd type="none" w="sm" len="sm"/>
          </a:ln>
          <a:effectLst/>
        </p:spPr>
        <p:txBody>
          <a:bodyPr vert="horz" wrap="none" lIns="89752" tIns="44876" rIns="89752" bIns="44876" numCol="1" anchor="ctr" anchorCtr="0" compatLnSpc="1">
            <a:prstTxWarp prst="textNoShape">
              <a:avLst/>
            </a:prstTxWarp>
          </a:bodyPr>
          <a:lstStyle>
            <a:lvl1pPr algn="r">
              <a:defRPr sz="1000"/>
            </a:lvl1pPr>
          </a:lstStyle>
          <a:p>
            <a:pPr>
              <a:defRPr/>
            </a:pPr>
            <a:r>
              <a:rPr lang="de-DE" dirty="0"/>
              <a:t>Stand </a:t>
            </a:r>
            <a:r>
              <a:rPr lang="de-DE" dirty="0" smtClean="0"/>
              <a:t>15.04.2015</a:t>
            </a:r>
            <a:endParaRPr lang="fr-CH" dirty="0"/>
          </a:p>
        </p:txBody>
      </p:sp>
      <p:sp>
        <p:nvSpPr>
          <p:cNvPr id="20488" name="Rectangle 8"/>
          <p:cNvSpPr>
            <a:spLocks noGrp="1" noChangeAspect="1" noChangeArrowheads="1"/>
          </p:cNvSpPr>
          <p:nvPr>
            <p:ph type="hdr" sz="quarter"/>
          </p:nvPr>
        </p:nvSpPr>
        <p:spPr bwMode="auto">
          <a:xfrm>
            <a:off x="317724" y="390784"/>
            <a:ext cx="3532343" cy="567417"/>
          </a:xfrm>
          <a:prstGeom prst="rect">
            <a:avLst/>
          </a:prstGeom>
          <a:noFill/>
          <a:ln w="28575">
            <a:noFill/>
            <a:miter lim="800000"/>
            <a:headEnd type="none" w="sm" len="sm"/>
            <a:tailEnd type="none" w="sm" len="sm"/>
          </a:ln>
          <a:effectLst/>
        </p:spPr>
        <p:txBody>
          <a:bodyPr vert="horz" wrap="none" lIns="89752" tIns="44876" rIns="89752" bIns="44876" numCol="1" anchor="ctr" anchorCtr="0" compatLnSpc="1">
            <a:prstTxWarp prst="textNoShape">
              <a:avLst/>
            </a:prstTxWarp>
          </a:bodyPr>
          <a:lstStyle>
            <a:lvl1pPr algn="l">
              <a:defRPr sz="1000" b="1"/>
            </a:lvl1pPr>
          </a:lstStyle>
          <a:p>
            <a:pPr>
              <a:defRPr/>
            </a:pPr>
            <a:r>
              <a:rPr lang="fr-CH" dirty="0" smtClean="0"/>
              <a:t>Komp Zen Sport A, SpiSpo RS 1-15</a:t>
            </a:r>
          </a:p>
          <a:p>
            <a:pPr>
              <a:defRPr/>
            </a:pPr>
            <a:r>
              <a:rPr lang="fr-CH" dirty="0" err="1" smtClean="0"/>
              <a:t>Inspektion</a:t>
            </a:r>
            <a:r>
              <a:rPr lang="fr-CH" dirty="0" smtClean="0"/>
              <a:t> Kdt Ter Reg 4</a:t>
            </a:r>
            <a:endParaRPr lang="fr-CH" dirty="0"/>
          </a:p>
        </p:txBody>
      </p:sp>
      <p:sp>
        <p:nvSpPr>
          <p:cNvPr id="20489" name="Rectangle 9"/>
          <p:cNvSpPr>
            <a:spLocks noGrp="1" noChangeArrowheads="1"/>
          </p:cNvSpPr>
          <p:nvPr>
            <p:ph type="ftr" sz="quarter" idx="2"/>
          </p:nvPr>
        </p:nvSpPr>
        <p:spPr bwMode="auto">
          <a:xfrm>
            <a:off x="317724" y="9234982"/>
            <a:ext cx="2896895" cy="461124"/>
          </a:xfrm>
          <a:prstGeom prst="rect">
            <a:avLst/>
          </a:prstGeom>
          <a:noFill/>
          <a:ln w="28575">
            <a:noFill/>
            <a:miter lim="800000"/>
            <a:headEnd type="none" w="sm" len="sm"/>
            <a:tailEnd type="none" w="sm" len="sm"/>
          </a:ln>
          <a:effectLst/>
        </p:spPr>
        <p:txBody>
          <a:bodyPr vert="horz" wrap="none" lIns="89760" tIns="44880" rIns="89760" bIns="44880" numCol="1" anchor="b" anchorCtr="0" compatLnSpc="1">
            <a:prstTxWarp prst="textNoShape">
              <a:avLst/>
            </a:prstTxWarp>
          </a:bodyPr>
          <a:lstStyle>
            <a:lvl1pPr algn="l">
              <a:defRPr sz="1000"/>
            </a:lvl1pPr>
          </a:lstStyle>
          <a:p>
            <a:pPr>
              <a:defRPr/>
            </a:pPr>
            <a:r>
              <a:rPr lang="fr-CH" dirty="0" smtClean="0"/>
              <a:t>Kdt Komp Zen Sport A, Oberst i Gst Ahlmann</a:t>
            </a:r>
            <a:endParaRPr lang="fr-CH" dirty="0"/>
          </a:p>
        </p:txBody>
      </p:sp>
      <p:sp>
        <p:nvSpPr>
          <p:cNvPr id="20490" name="Rectangle 10"/>
          <p:cNvSpPr>
            <a:spLocks noGrp="1" noChangeArrowheads="1"/>
          </p:cNvSpPr>
          <p:nvPr>
            <p:ph type="sldNum" sz="quarter" idx="3"/>
          </p:nvPr>
        </p:nvSpPr>
        <p:spPr bwMode="auto">
          <a:xfrm>
            <a:off x="4592981" y="9234982"/>
            <a:ext cx="1728792" cy="461124"/>
          </a:xfrm>
          <a:prstGeom prst="rect">
            <a:avLst/>
          </a:prstGeom>
          <a:noFill/>
          <a:ln w="28575">
            <a:noFill/>
            <a:miter lim="800000"/>
            <a:headEnd type="none" w="sm" len="sm"/>
            <a:tailEnd type="none" w="sm" len="sm"/>
          </a:ln>
          <a:effectLst/>
        </p:spPr>
        <p:txBody>
          <a:bodyPr vert="horz" wrap="none" lIns="89760" tIns="44880" rIns="89760" bIns="44880" numCol="1" anchor="b" anchorCtr="0" compatLnSpc="1">
            <a:prstTxWarp prst="textNoShape">
              <a:avLst/>
            </a:prstTxWarp>
          </a:bodyPr>
          <a:lstStyle>
            <a:lvl1pPr algn="r">
              <a:defRPr sz="1000"/>
            </a:lvl1pPr>
          </a:lstStyle>
          <a:p>
            <a:pPr>
              <a:defRPr/>
            </a:pPr>
            <a:fld id="{72CACF89-797B-4451-A54A-5A43997C9BCC}" type="slidenum">
              <a:rPr lang="fr-CH"/>
              <a:pPr>
                <a:defRPr/>
              </a:pPr>
              <a:t>‹Nr.›</a:t>
            </a:fld>
            <a:endParaRPr lang="fr-CH"/>
          </a:p>
        </p:txBody>
      </p:sp>
    </p:spTree>
    <p:extLst>
      <p:ext uri="{BB962C8B-B14F-4D97-AF65-F5344CB8AC3E}">
        <p14:creationId xmlns:p14="http://schemas.microsoft.com/office/powerpoint/2010/main" val="942578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8"/>
          <p:cNvSpPr>
            <a:spLocks noGrp="1" noRot="1" noChangeAspect="1" noChangeArrowheads="1" noTextEdit="1"/>
          </p:cNvSpPr>
          <p:nvPr>
            <p:ph type="sldImg" idx="2"/>
          </p:nvPr>
        </p:nvSpPr>
        <p:spPr bwMode="auto">
          <a:xfrm>
            <a:off x="420688" y="1066800"/>
            <a:ext cx="2365375" cy="17748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01" name="Rectangle 9"/>
          <p:cNvSpPr>
            <a:spLocks noGrp="1" noChangeArrowheads="1"/>
          </p:cNvSpPr>
          <p:nvPr>
            <p:ph type="body" sz="quarter" idx="3"/>
          </p:nvPr>
        </p:nvSpPr>
        <p:spPr bwMode="auto">
          <a:xfrm>
            <a:off x="317724" y="2984019"/>
            <a:ext cx="6004049" cy="6250963"/>
          </a:xfrm>
          <a:prstGeom prst="rect">
            <a:avLst/>
          </a:prstGeom>
          <a:noFill/>
          <a:ln w="12700">
            <a:noFill/>
            <a:miter lim="800000"/>
            <a:headEnd type="none" w="sm" len="sm"/>
            <a:tailEnd type="none" w="sm" len="sm"/>
          </a:ln>
          <a:effectLst/>
        </p:spPr>
        <p:txBody>
          <a:bodyPr vert="horz" wrap="square" lIns="89752" tIns="44876" rIns="89752" bIns="44876" numCol="1" anchor="t" anchorCtr="0" compatLnSpc="1">
            <a:prstTxWarp prst="textNoShape">
              <a:avLst/>
            </a:prstTxWarp>
          </a:bodyPr>
          <a:lstStyle/>
          <a:p>
            <a:pPr lvl="0"/>
            <a:r>
              <a:rPr lang="de-CH" noProof="0" smtClean="0"/>
              <a:t>Klicken Sie, um die Formate des Vorlagentextes zu bearbeiten</a:t>
            </a:r>
          </a:p>
          <a:p>
            <a:pPr lvl="1"/>
            <a:r>
              <a:rPr lang="de-CH" noProof="0" smtClean="0"/>
              <a:t>Zweite Ebene</a:t>
            </a:r>
          </a:p>
          <a:p>
            <a:pPr lvl="2"/>
            <a:r>
              <a:rPr lang="de-CH" noProof="0" smtClean="0"/>
              <a:t>Dritte Ebene</a:t>
            </a:r>
          </a:p>
          <a:p>
            <a:pPr lvl="3"/>
            <a:endParaRPr lang="de-CH" noProof="0" smtClean="0"/>
          </a:p>
        </p:txBody>
      </p:sp>
      <p:sp>
        <p:nvSpPr>
          <p:cNvPr id="8202" name="Rectangle 10"/>
          <p:cNvSpPr>
            <a:spLocks noGrp="1" noChangeArrowheads="1"/>
          </p:cNvSpPr>
          <p:nvPr>
            <p:ph type="dt" sz="quarter" idx="1"/>
          </p:nvPr>
        </p:nvSpPr>
        <p:spPr bwMode="auto">
          <a:xfrm>
            <a:off x="4591423" y="389220"/>
            <a:ext cx="1727235" cy="568980"/>
          </a:xfrm>
          <a:prstGeom prst="rect">
            <a:avLst/>
          </a:prstGeom>
          <a:noFill/>
          <a:ln w="28575">
            <a:noFill/>
            <a:miter lim="800000"/>
            <a:headEnd type="none" w="sm" len="sm"/>
            <a:tailEnd type="none" w="sm" len="sm"/>
          </a:ln>
          <a:effectLst/>
        </p:spPr>
        <p:txBody>
          <a:bodyPr vert="horz" wrap="none" lIns="89752" tIns="44876" rIns="89752" bIns="44876" numCol="1" anchor="ctr" anchorCtr="0" compatLnSpc="1">
            <a:prstTxWarp prst="textNoShape">
              <a:avLst/>
            </a:prstTxWarp>
          </a:bodyPr>
          <a:lstStyle>
            <a:lvl1pPr algn="r">
              <a:defRPr sz="1000"/>
            </a:lvl1pPr>
          </a:lstStyle>
          <a:p>
            <a:pPr>
              <a:defRPr/>
            </a:pPr>
            <a:r>
              <a:rPr lang="de-DE"/>
              <a:t>Stand TT.MM.JJ</a:t>
            </a:r>
            <a:endParaRPr lang="fr-CH"/>
          </a:p>
        </p:txBody>
      </p:sp>
      <p:sp>
        <p:nvSpPr>
          <p:cNvPr id="8203" name="Rectangle 11"/>
          <p:cNvSpPr>
            <a:spLocks noGrp="1" noChangeArrowheads="1"/>
          </p:cNvSpPr>
          <p:nvPr>
            <p:ph type="hdr" sz="quarter"/>
          </p:nvPr>
        </p:nvSpPr>
        <p:spPr bwMode="auto">
          <a:xfrm>
            <a:off x="317724" y="389220"/>
            <a:ext cx="3530786" cy="568980"/>
          </a:xfrm>
          <a:prstGeom prst="rect">
            <a:avLst/>
          </a:prstGeom>
          <a:noFill/>
          <a:ln w="28575">
            <a:noFill/>
            <a:miter lim="800000"/>
            <a:headEnd type="none" w="sm" len="sm"/>
            <a:tailEnd type="none" w="sm" len="sm"/>
          </a:ln>
          <a:effectLst/>
        </p:spPr>
        <p:txBody>
          <a:bodyPr vert="horz" wrap="none" lIns="89752" tIns="44876" rIns="89752" bIns="44876" numCol="1" anchor="ctr" anchorCtr="0" compatLnSpc="1">
            <a:prstTxWarp prst="textNoShape">
              <a:avLst/>
            </a:prstTxWarp>
          </a:bodyPr>
          <a:lstStyle>
            <a:lvl1pPr algn="l">
              <a:defRPr sz="1000" b="1"/>
            </a:lvl1pPr>
          </a:lstStyle>
          <a:p>
            <a:pPr>
              <a:defRPr/>
            </a:pPr>
            <a:r>
              <a:rPr lang="fr-CH"/>
              <a:t>Bezeichnung des Anlasses mit Datum bzw Geschäft / Vorhaben</a:t>
            </a:r>
          </a:p>
        </p:txBody>
      </p:sp>
      <p:sp>
        <p:nvSpPr>
          <p:cNvPr id="66566" name="Text Box 12"/>
          <p:cNvSpPr txBox="1">
            <a:spLocks noChangeArrowheads="1"/>
          </p:cNvSpPr>
          <p:nvPr/>
        </p:nvSpPr>
        <p:spPr bwMode="auto">
          <a:xfrm>
            <a:off x="1516976" y="106294"/>
            <a:ext cx="3625791" cy="244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lIns="89884" tIns="44940" rIns="89884" bIns="44940">
            <a:spAutoFit/>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spcBef>
                <a:spcPct val="50000"/>
              </a:spcBef>
            </a:pPr>
            <a:r>
              <a:rPr lang="de-CH" altLang="de-DE" sz="1000" b="1"/>
              <a:t>KLASSIFIZIERUNG</a:t>
            </a:r>
          </a:p>
        </p:txBody>
      </p:sp>
      <p:sp>
        <p:nvSpPr>
          <p:cNvPr id="8205" name="Rectangle 13"/>
          <p:cNvSpPr>
            <a:spLocks noGrp="1" noChangeArrowheads="1"/>
          </p:cNvSpPr>
          <p:nvPr>
            <p:ph type="ftr" sz="quarter" idx="4"/>
          </p:nvPr>
        </p:nvSpPr>
        <p:spPr bwMode="auto">
          <a:xfrm>
            <a:off x="317724" y="9234982"/>
            <a:ext cx="2896895" cy="461124"/>
          </a:xfrm>
          <a:prstGeom prst="rect">
            <a:avLst/>
          </a:prstGeom>
          <a:noFill/>
          <a:ln w="9525">
            <a:noFill/>
            <a:miter lim="800000"/>
            <a:headEnd/>
            <a:tailEnd/>
          </a:ln>
          <a:effectLst/>
        </p:spPr>
        <p:txBody>
          <a:bodyPr vert="horz" wrap="square" lIns="90026" tIns="45015" rIns="90026" bIns="45015" numCol="1" anchor="b" anchorCtr="0" compatLnSpc="1">
            <a:prstTxWarp prst="textNoShape">
              <a:avLst/>
            </a:prstTxWarp>
          </a:bodyPr>
          <a:lstStyle>
            <a:lvl1pPr algn="l" defTabSz="900599" eaLnBrk="1" hangingPunct="1">
              <a:defRPr sz="1000"/>
            </a:lvl1pPr>
          </a:lstStyle>
          <a:p>
            <a:pPr>
              <a:defRPr/>
            </a:pPr>
            <a:r>
              <a:rPr lang="de-CH"/>
              <a:t>Referent oder Herausgeber</a:t>
            </a:r>
          </a:p>
        </p:txBody>
      </p:sp>
      <p:sp>
        <p:nvSpPr>
          <p:cNvPr id="8206" name="Rectangle 14"/>
          <p:cNvSpPr>
            <a:spLocks noGrp="1" noChangeArrowheads="1"/>
          </p:cNvSpPr>
          <p:nvPr>
            <p:ph type="sldNum" sz="quarter" idx="5"/>
          </p:nvPr>
        </p:nvSpPr>
        <p:spPr bwMode="auto">
          <a:xfrm>
            <a:off x="4592981" y="9234982"/>
            <a:ext cx="1728792" cy="461124"/>
          </a:xfrm>
          <a:prstGeom prst="rect">
            <a:avLst/>
          </a:prstGeom>
          <a:noFill/>
          <a:ln w="9525">
            <a:noFill/>
            <a:miter lim="800000"/>
            <a:headEnd/>
            <a:tailEnd/>
          </a:ln>
          <a:effectLst/>
        </p:spPr>
        <p:txBody>
          <a:bodyPr vert="horz" wrap="square" lIns="90026" tIns="45015" rIns="90026" bIns="45015" numCol="1" anchor="b" anchorCtr="0" compatLnSpc="1">
            <a:prstTxWarp prst="textNoShape">
              <a:avLst/>
            </a:prstTxWarp>
          </a:bodyPr>
          <a:lstStyle>
            <a:lvl1pPr algn="r" defTabSz="900599" eaLnBrk="1" hangingPunct="1">
              <a:defRPr sz="1000"/>
            </a:lvl1pPr>
          </a:lstStyle>
          <a:p>
            <a:pPr>
              <a:defRPr/>
            </a:pPr>
            <a:fld id="{92E78508-2330-44A4-85A5-1B569C089F1A}" type="slidenum">
              <a:rPr lang="de-CH"/>
              <a:pPr>
                <a:defRPr/>
              </a:pPr>
              <a:t>‹Nr.›</a:t>
            </a:fld>
            <a:endParaRPr lang="de-CH"/>
          </a:p>
        </p:txBody>
      </p:sp>
    </p:spTree>
    <p:extLst>
      <p:ext uri="{BB962C8B-B14F-4D97-AF65-F5344CB8AC3E}">
        <p14:creationId xmlns:p14="http://schemas.microsoft.com/office/powerpoint/2010/main" val="3223721140"/>
      </p:ext>
    </p:extLst>
  </p:cSld>
  <p:clrMap bg1="lt1" tx1="dk1" bg2="lt2" tx2="dk2" accent1="accent1" accent2="accent2" accent3="accent3" accent4="accent4" accent5="accent5" accent6="accent6" hlink="hlink" folHlink="folHlink"/>
  <p:hf/>
  <p:notesStyle>
    <a:lvl1pPr marL="180975" indent="-180975" algn="l" rtl="0" eaLnBrk="0" fontAlgn="base" hangingPunct="0">
      <a:spcBef>
        <a:spcPct val="50000"/>
      </a:spcBef>
      <a:spcAft>
        <a:spcPct val="0"/>
      </a:spcAft>
      <a:buChar char="•"/>
      <a:defRPr sz="1400" kern="1200">
        <a:solidFill>
          <a:schemeClr val="tx1"/>
        </a:solidFill>
        <a:latin typeface="Arial" charset="0"/>
        <a:ea typeface="+mn-ea"/>
        <a:cs typeface="+mn-cs"/>
      </a:defRPr>
    </a:lvl1pPr>
    <a:lvl2pPr marL="538163" indent="-177800" algn="l" rtl="0" eaLnBrk="0" fontAlgn="base" hangingPunct="0">
      <a:spcBef>
        <a:spcPct val="30000"/>
      </a:spcBef>
      <a:spcAft>
        <a:spcPct val="0"/>
      </a:spcAft>
      <a:buFont typeface="Arial" charset="0"/>
      <a:buChar char="–"/>
      <a:defRPr sz="1400" kern="1200">
        <a:solidFill>
          <a:schemeClr val="tx1"/>
        </a:solidFill>
        <a:latin typeface="Arial" charset="0"/>
        <a:ea typeface="+mn-ea"/>
        <a:cs typeface="+mn-cs"/>
      </a:defRPr>
    </a:lvl2pPr>
    <a:lvl3pPr marL="895350" indent="-177800" algn="l" rtl="0" eaLnBrk="0" fontAlgn="base" hangingPunct="0">
      <a:spcBef>
        <a:spcPct val="30000"/>
      </a:spcBef>
      <a:spcAft>
        <a:spcPct val="0"/>
      </a:spcAft>
      <a:buFont typeface="Arial" charset="0"/>
      <a:buChar char="º"/>
      <a:defRPr sz="1400" kern="1200">
        <a:solidFill>
          <a:schemeClr val="tx1"/>
        </a:solidFill>
        <a:latin typeface="Arial" charset="0"/>
        <a:ea typeface="+mn-ea"/>
        <a:cs typeface="+mn-cs"/>
      </a:defRPr>
    </a:lvl3pPr>
    <a:lvl4pPr marL="1257300" indent="-182563" algn="l" rtl="0" eaLnBrk="0" fontAlgn="base" hangingPunct="0">
      <a:lnSpc>
        <a:spcPct val="90000"/>
      </a:lnSpc>
      <a:spcBef>
        <a:spcPct val="20000"/>
      </a:spcBef>
      <a:spcAft>
        <a:spcPct val="0"/>
      </a:spcAft>
      <a:defRPr sz="1400" kern="1200">
        <a:solidFill>
          <a:schemeClr val="tx1"/>
        </a:solidFill>
        <a:latin typeface="Arial" charset="0"/>
        <a:ea typeface="+mn-ea"/>
        <a:cs typeface="+mn-cs"/>
      </a:defRPr>
    </a:lvl4pPr>
    <a:lvl5pPr marL="2057400" indent="-228600" algn="l" rtl="0" eaLnBrk="0" fontAlgn="base" hangingPunct="0">
      <a:lnSpc>
        <a:spcPct val="90000"/>
      </a:lnSpc>
      <a:spcBef>
        <a:spcPct val="20000"/>
      </a:spcBef>
      <a:spcAft>
        <a:spcPct val="0"/>
      </a:spcAft>
      <a:defRPr sz="16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r>
              <a:rPr lang="de-CH" dirty="0" smtClean="0"/>
              <a:t>Es folgt eine</a:t>
            </a:r>
            <a:r>
              <a:rPr lang="de-CH" baseline="0" dirty="0" smtClean="0"/>
              <a:t> Einführung in die Sportausbildung im Rahmen des militärischen Dienstes.</a:t>
            </a:r>
          </a:p>
          <a:p>
            <a:pPr marL="0" indent="0">
              <a:buNone/>
            </a:pPr>
            <a:endParaRPr lang="de-CH" baseline="0" dirty="0" smtClean="0"/>
          </a:p>
          <a:p>
            <a:pPr marL="0" indent="0">
              <a:buNone/>
            </a:pPr>
            <a:r>
              <a:rPr lang="de-CH" baseline="0" dirty="0" smtClean="0"/>
              <a:t>Folgendes wird behandelt:</a:t>
            </a:r>
          </a:p>
          <a:p>
            <a:pPr marL="342900" indent="-342900">
              <a:buFont typeface="+mj-lt"/>
              <a:buAutoNum type="arabicPeriod"/>
            </a:pPr>
            <a:r>
              <a:rPr lang="de-CH" baseline="0" dirty="0" smtClean="0"/>
              <a:t>Trainingslehre: Kurze theoretische Einführung zum Sport im Militärdienst;</a:t>
            </a:r>
          </a:p>
          <a:p>
            <a:pPr marL="342900" indent="-342900">
              <a:buFont typeface="+mj-lt"/>
              <a:buAutoNum type="arabicPeriod"/>
            </a:pPr>
            <a:r>
              <a:rPr lang="de-CH" baseline="0" dirty="0" smtClean="0"/>
              <a:t>Inhalte und Vorschriften zum Sport im Lehrgang für höhere Unteroffiziere</a:t>
            </a:r>
          </a:p>
          <a:p>
            <a:pPr marL="0" indent="0">
              <a:buNone/>
            </a:pPr>
            <a:endParaRPr lang="de-CH" dirty="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1</a:t>
            </a:fld>
            <a:endParaRPr lang="de-CH"/>
          </a:p>
        </p:txBody>
      </p:sp>
    </p:spTree>
    <p:extLst>
      <p:ext uri="{BB962C8B-B14F-4D97-AF65-F5344CB8AC3E}">
        <p14:creationId xmlns:p14="http://schemas.microsoft.com/office/powerpoint/2010/main" val="2541360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80975" indent="-180975"/>
            <a:r>
              <a:rPr lang="de-CH" dirty="0" smtClean="0"/>
              <a:t>Flüssigkeit: 2-3 Liter pro Tag (zusätzliche</a:t>
            </a:r>
            <a:r>
              <a:rPr lang="de-CH" baseline="0" dirty="0" smtClean="0"/>
              <a:t> Flüssigkeitsaufnahme bei körperlicher Aktivität).</a:t>
            </a:r>
            <a:endParaRPr lang="de-CH" dirty="0" smtClean="0"/>
          </a:p>
          <a:p>
            <a:pPr marL="180975" indent="-180975"/>
            <a:r>
              <a:rPr lang="de-CH" dirty="0" smtClean="0"/>
              <a:t>Unter einem kleinen Snack sind weniger hypertone</a:t>
            </a:r>
            <a:r>
              <a:rPr lang="de-CH" baseline="0" dirty="0" smtClean="0"/>
              <a:t> (sehr süsse) Getränke (z.B. Energydrinks), sondern z.B. eine Frucht, ein Getreideriegel o.ä. zu verstehen.</a:t>
            </a:r>
            <a:endParaRPr lang="de-CH" dirty="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12</a:t>
            </a:fld>
            <a:endParaRPr lang="de-CH"/>
          </a:p>
        </p:txBody>
      </p:sp>
    </p:spTree>
    <p:extLst>
      <p:ext uri="{BB962C8B-B14F-4D97-AF65-F5344CB8AC3E}">
        <p14:creationId xmlns:p14="http://schemas.microsoft.com/office/powerpoint/2010/main" val="28638914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80975" indent="-180975"/>
            <a:r>
              <a:rPr lang="de-CH" dirty="0" smtClean="0"/>
              <a:t>Aufgrund der starken körperlichen Belastung durch militärische und</a:t>
            </a:r>
            <a:r>
              <a:rPr lang="de-CH" baseline="0" dirty="0" smtClean="0"/>
              <a:t> sportliche Ausbildung ist der Körper auf eine ausreichende und ausgewogene Energiezufuhr angewiesen.</a:t>
            </a:r>
          </a:p>
          <a:p>
            <a:pPr marL="180975" indent="-180975"/>
            <a:r>
              <a:rPr lang="de-CH" baseline="0" dirty="0" smtClean="0"/>
              <a:t>Die abgebildete Lebensmittelpyramide veranschaulicht bildlich eine ausgewogenen Ernährung. </a:t>
            </a:r>
          </a:p>
          <a:p>
            <a:pPr marL="180975" indent="-180975"/>
            <a:r>
              <a:rPr lang="de-CH" baseline="0" dirty="0" smtClean="0"/>
              <a:t>Lebensmittel der unteren Pyramidenstufen werden in grösseren, solche der oberen Stufen in kleineren Mengen benötigt. </a:t>
            </a:r>
          </a:p>
          <a:p>
            <a:pPr marL="180975" indent="-180975"/>
            <a:r>
              <a:rPr lang="de-CH" baseline="0" dirty="0" smtClean="0"/>
              <a:t>Es gibt keine verbotenen Lebensmittel. Die Kombination der Lebensmittel im richtigen Verhältnis macht eine ausgewogene Ernährung aus.</a:t>
            </a:r>
            <a:endParaRPr lang="de-CH" baseline="0" dirty="0"/>
          </a:p>
          <a:p>
            <a:pPr marL="180975" indent="-180975"/>
            <a:endParaRPr lang="de-CH" baseline="0" dirty="0"/>
          </a:p>
          <a:p>
            <a:pPr marL="180975" indent="-180975"/>
            <a:endParaRPr lang="de-CH" baseline="0" dirty="0" smtClean="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13</a:t>
            </a:fld>
            <a:endParaRPr lang="de-CH"/>
          </a:p>
        </p:txBody>
      </p:sp>
    </p:spTree>
    <p:extLst>
      <p:ext uri="{BB962C8B-B14F-4D97-AF65-F5344CB8AC3E}">
        <p14:creationId xmlns:p14="http://schemas.microsoft.com/office/powerpoint/2010/main" val="29458026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r>
              <a:rPr lang="de-CH" dirty="0" smtClean="0"/>
              <a:t>Fragen zum Sport?</a:t>
            </a:r>
          </a:p>
          <a:p>
            <a:pPr marL="0" indent="0">
              <a:buNone/>
            </a:pPr>
            <a:endParaRPr lang="de-CH" dirty="0" smtClean="0"/>
          </a:p>
          <a:p>
            <a:pPr marL="0" indent="0">
              <a:buNone/>
            </a:pPr>
            <a:r>
              <a:rPr lang="de-CH" smtClean="0"/>
              <a:t>Weitere</a:t>
            </a:r>
            <a:r>
              <a:rPr lang="de-CH" baseline="0" smtClean="0"/>
              <a:t> theoretische </a:t>
            </a:r>
            <a:r>
              <a:rPr lang="de-CH" baseline="0" dirty="0" smtClean="0"/>
              <a:t>Inputs folgen im Zuge der Praxislektionen.</a:t>
            </a:r>
            <a:endParaRPr lang="de-CH" dirty="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14</a:t>
            </a:fld>
            <a:endParaRPr lang="de-CH"/>
          </a:p>
        </p:txBody>
      </p:sp>
    </p:spTree>
    <p:extLst>
      <p:ext uri="{BB962C8B-B14F-4D97-AF65-F5344CB8AC3E}">
        <p14:creationId xmlns:p14="http://schemas.microsoft.com/office/powerpoint/2010/main" val="22467453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r>
              <a:rPr lang="de-CH" dirty="0" smtClean="0"/>
              <a:t>Repetition</a:t>
            </a:r>
            <a:r>
              <a:rPr lang="de-CH" baseline="0" dirty="0" smtClean="0"/>
              <a:t> PPT aus der RS:</a:t>
            </a:r>
          </a:p>
          <a:p>
            <a:pPr marL="0" indent="0">
              <a:buNone/>
            </a:pPr>
            <a:endParaRPr lang="de-CH" dirty="0" smtClean="0"/>
          </a:p>
          <a:p>
            <a:pPr marL="0" indent="0">
              <a:buNone/>
            </a:pPr>
            <a:r>
              <a:rPr lang="de-CH" dirty="0" smtClean="0"/>
              <a:t>Sportliche</a:t>
            </a:r>
            <a:r>
              <a:rPr lang="de-CH" baseline="0" dirty="0" smtClean="0"/>
              <a:t> Betätigung bringt einen grossen physischen und psychischen Mehrwert mit sich, von dem wir unser ganzes Leben profitieren können.</a:t>
            </a:r>
            <a:endParaRPr lang="de-CH" dirty="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2</a:t>
            </a:fld>
            <a:endParaRPr lang="de-CH"/>
          </a:p>
        </p:txBody>
      </p:sp>
    </p:spTree>
    <p:extLst>
      <p:ext uri="{BB962C8B-B14F-4D97-AF65-F5344CB8AC3E}">
        <p14:creationId xmlns:p14="http://schemas.microsoft.com/office/powerpoint/2010/main" val="37340731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914400" rtl="0" eaLnBrk="0" fontAlgn="base" latinLnBrk="0" hangingPunct="0">
              <a:lnSpc>
                <a:spcPct val="100000"/>
              </a:lnSpc>
              <a:spcBef>
                <a:spcPct val="50000"/>
              </a:spcBef>
              <a:spcAft>
                <a:spcPct val="0"/>
              </a:spcAft>
              <a:buClrTx/>
              <a:buSzTx/>
              <a:buFontTx/>
              <a:buNone/>
              <a:tabLst/>
              <a:defRPr/>
            </a:pPr>
            <a:r>
              <a:rPr lang="de-CH" dirty="0" smtClean="0"/>
              <a:t>Repetition</a:t>
            </a:r>
            <a:r>
              <a:rPr lang="de-CH" baseline="0" dirty="0" smtClean="0"/>
              <a:t> PPT aus der RS:</a:t>
            </a:r>
            <a:endParaRPr lang="de-CH" dirty="0" smtClean="0"/>
          </a:p>
          <a:p>
            <a:pPr marL="0" indent="0">
              <a:buNone/>
            </a:pPr>
            <a:endParaRPr lang="de-CH" dirty="0" smtClean="0"/>
          </a:p>
          <a:p>
            <a:pPr marL="0" indent="0">
              <a:buNone/>
            </a:pPr>
            <a:r>
              <a:rPr lang="de-CH" dirty="0" smtClean="0"/>
              <a:t>Der</a:t>
            </a:r>
            <a:r>
              <a:rPr lang="de-CH" baseline="0" dirty="0" smtClean="0"/>
              <a:t> menschliche Körper passt sich den Belastungen an, welchen er ausgesetzt wird – egal in welchem Alter.</a:t>
            </a:r>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3</a:t>
            </a:fld>
            <a:endParaRPr lang="de-CH"/>
          </a:p>
        </p:txBody>
      </p:sp>
    </p:spTree>
    <p:extLst>
      <p:ext uri="{BB962C8B-B14F-4D97-AF65-F5344CB8AC3E}">
        <p14:creationId xmlns:p14="http://schemas.microsoft.com/office/powerpoint/2010/main" val="37340731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80975" indent="-180975"/>
            <a:r>
              <a:rPr lang="de-CH" dirty="0" smtClean="0"/>
              <a:t>Die</a:t>
            </a:r>
            <a:r>
              <a:rPr lang="de-CH" baseline="0" dirty="0" smtClean="0"/>
              <a:t> Häufigkeit der Sportausbildung in der UOS findet gleich wie in der RS statt</a:t>
            </a:r>
          </a:p>
          <a:p>
            <a:pPr marL="538163" lvl="1" indent="-180975"/>
            <a:r>
              <a:rPr lang="de-CH" baseline="0" dirty="0" smtClean="0"/>
              <a:t>2 x 90’ und 2 x 30’</a:t>
            </a:r>
          </a:p>
          <a:p>
            <a:pPr marL="538163" lvl="1" indent="-180975"/>
            <a:r>
              <a:rPr lang="de-CH" baseline="0" dirty="0" smtClean="0"/>
              <a:t>Insgesamt ergibt dies eine Dauer von 4 Stunden Sport pro Woche.</a:t>
            </a:r>
          </a:p>
          <a:p>
            <a:pPr marL="0" indent="0">
              <a:buNone/>
            </a:pPr>
            <a:endParaRPr lang="de-CH" dirty="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4</a:t>
            </a:fld>
            <a:endParaRPr lang="de-CH"/>
          </a:p>
        </p:txBody>
      </p:sp>
    </p:spTree>
    <p:extLst>
      <p:ext uri="{BB962C8B-B14F-4D97-AF65-F5344CB8AC3E}">
        <p14:creationId xmlns:p14="http://schemas.microsoft.com/office/powerpoint/2010/main" val="26833418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r>
              <a:rPr lang="de-CH" dirty="0" smtClean="0"/>
              <a:t>Das Sportprogramm im </a:t>
            </a:r>
            <a:r>
              <a:rPr lang="de-CH" dirty="0" err="1" smtClean="0"/>
              <a:t>Uof</a:t>
            </a:r>
            <a:r>
              <a:rPr lang="de-CH" dirty="0" smtClean="0"/>
              <a:t> LG führt das</a:t>
            </a:r>
            <a:r>
              <a:rPr lang="de-CH" baseline="0" dirty="0" smtClean="0"/>
              <a:t> Training der in der Rekrutenschule aufgebauten konditionellen und koordinativen Fähigkeiten weiter.</a:t>
            </a:r>
          </a:p>
          <a:p>
            <a:pPr marL="0" indent="0">
              <a:buNone/>
            </a:pPr>
            <a:r>
              <a:rPr lang="de-CH" baseline="0" dirty="0" smtClean="0"/>
              <a:t>Der Fokus liegt in der UOS vermehrt noch auf Disziplinen, welche zum Ziel hat die koordinative Kompetenz zu fördern</a:t>
            </a:r>
            <a:endParaRPr lang="de-CH" dirty="0"/>
          </a:p>
        </p:txBody>
      </p:sp>
      <p:sp>
        <p:nvSpPr>
          <p:cNvPr id="4" name="Foliennummernplatzhalter 3"/>
          <p:cNvSpPr>
            <a:spLocks noGrp="1"/>
          </p:cNvSpPr>
          <p:nvPr>
            <p:ph type="sldNum" sz="quarter" idx="10"/>
          </p:nvPr>
        </p:nvSpPr>
        <p:spPr/>
        <p:txBody>
          <a:bodyPr/>
          <a:lstStyle/>
          <a:p>
            <a:fld id="{A906DEA6-2A5B-4FDC-BC8B-8A6783FB139E}" type="slidenum">
              <a:rPr lang="de-DE" smtClean="0">
                <a:solidFill>
                  <a:prstClr val="black"/>
                </a:solidFill>
              </a:rPr>
              <a:pPr/>
              <a:t>5</a:t>
            </a:fld>
            <a:endParaRPr lang="de-DE" dirty="0">
              <a:solidFill>
                <a:prstClr val="black"/>
              </a:solidFill>
            </a:endParaRPr>
          </a:p>
        </p:txBody>
      </p:sp>
    </p:spTree>
    <p:extLst>
      <p:ext uri="{BB962C8B-B14F-4D97-AF65-F5344CB8AC3E}">
        <p14:creationId xmlns:p14="http://schemas.microsoft.com/office/powerpoint/2010/main" val="8563293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r>
              <a:rPr lang="de-CH" dirty="0" smtClean="0"/>
              <a:t>Ein</a:t>
            </a:r>
            <a:r>
              <a:rPr lang="de-CH" baseline="0" dirty="0" smtClean="0"/>
              <a:t>laufen und Ausklang wird bei den kurzen Sportlektionen je nach Thema des Hauptteils gekürzt oder gleich ganz weggelassen.</a:t>
            </a:r>
            <a:endParaRPr lang="de-CH" dirty="0"/>
          </a:p>
        </p:txBody>
      </p:sp>
      <p:sp>
        <p:nvSpPr>
          <p:cNvPr id="4" name="Foliennummernplatzhalter 3"/>
          <p:cNvSpPr>
            <a:spLocks noGrp="1"/>
          </p:cNvSpPr>
          <p:nvPr>
            <p:ph type="sldNum" sz="quarter" idx="10"/>
          </p:nvPr>
        </p:nvSpPr>
        <p:spPr/>
        <p:txBody>
          <a:bodyPr/>
          <a:lstStyle/>
          <a:p>
            <a:fld id="{A906DEA6-2A5B-4FDC-BC8B-8A6783FB139E}" type="slidenum">
              <a:rPr lang="de-DE" smtClean="0">
                <a:solidFill>
                  <a:prstClr val="black"/>
                </a:solidFill>
              </a:rPr>
              <a:pPr/>
              <a:t>6</a:t>
            </a:fld>
            <a:endParaRPr lang="de-DE" dirty="0">
              <a:solidFill>
                <a:prstClr val="black"/>
              </a:solidFill>
            </a:endParaRPr>
          </a:p>
        </p:txBody>
      </p:sp>
    </p:spTree>
    <p:extLst>
      <p:ext uri="{BB962C8B-B14F-4D97-AF65-F5344CB8AC3E}">
        <p14:creationId xmlns:p14="http://schemas.microsoft.com/office/powerpoint/2010/main" val="8563293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endParaRPr lang="de-CH" dirty="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7</a:t>
            </a:fld>
            <a:endParaRPr lang="de-CH"/>
          </a:p>
        </p:txBody>
      </p:sp>
    </p:spTree>
    <p:extLst>
      <p:ext uri="{BB962C8B-B14F-4D97-AF65-F5344CB8AC3E}">
        <p14:creationId xmlns:p14="http://schemas.microsoft.com/office/powerpoint/2010/main" val="8980030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r>
              <a:rPr lang="de-CH" dirty="0" smtClean="0"/>
              <a:t>Bei akuten Verletzungen sollte man die bewährte PECH-Regel anwenden, denn gerade die ersten Minuten nach einem Unfall sind entscheidend, um die Folgen für den Betroffenen möglichst gering zu halten.</a:t>
            </a:r>
            <a:r>
              <a:rPr lang="de-CH" b="1" dirty="0" smtClean="0"/>
              <a:t> </a:t>
            </a:r>
            <a:r>
              <a:rPr lang="de-CH" dirty="0" smtClean="0"/>
              <a:t>Die PECH-Regel ist eine leicht zu merkende Grundregel bei Sportverletzungen und besteht aus folgenden Maßnahmen:</a:t>
            </a:r>
          </a:p>
          <a:p>
            <a:pPr marL="180975" indent="-180975"/>
            <a:r>
              <a:rPr lang="de-CH" b="1" dirty="0" smtClean="0"/>
              <a:t>Pause</a:t>
            </a:r>
            <a:r>
              <a:rPr lang="de-CH" dirty="0" smtClean="0"/>
              <a:t>:</a:t>
            </a:r>
            <a:r>
              <a:rPr lang="de-CH" baseline="0" dirty="0" smtClean="0"/>
              <a:t> </a:t>
            </a:r>
            <a:r>
              <a:rPr lang="de-CH" dirty="0" smtClean="0"/>
              <a:t>Sofort nach der Verletzung sollte die Betätigung eingestellt werden. Der betroffene Körperteil sollte ruhiggestellt und weitere Belastung vermieden werden.</a:t>
            </a:r>
          </a:p>
          <a:p>
            <a:pPr marL="180975" indent="-180975"/>
            <a:r>
              <a:rPr lang="de-CH" b="1" dirty="0" smtClean="0"/>
              <a:t>Eis</a:t>
            </a:r>
            <a:r>
              <a:rPr lang="de-CH" dirty="0" smtClean="0"/>
              <a:t>: Durch Kühlung des betroffenen Körperteils mit geeigneten Kühlmitteln wird eine Verengung der Blutgefäße erreicht. Blutungen und Schwellungen werden vermindert. Der Stoffwechsel im Gewebe wird durch die Kühlung verlangsamt, ein Gewebeschaden breitet sich dadurch langsamer aus. Des Weiteren lindert die Kälte den Schmerz in der betroffenen Körperregion.</a:t>
            </a:r>
          </a:p>
          <a:p>
            <a:pPr marL="180975" indent="-180975"/>
            <a:r>
              <a:rPr lang="de-CH" b="1" dirty="0" err="1" smtClean="0"/>
              <a:t>Compression</a:t>
            </a:r>
            <a:r>
              <a:rPr lang="de-CH" dirty="0" smtClean="0"/>
              <a:t>:</a:t>
            </a:r>
            <a:r>
              <a:rPr lang="de-CH" baseline="0" dirty="0" smtClean="0"/>
              <a:t> Ein umgehend angelegter Kompressionsverband verlangsamt die Ausweitung von Blutungen und Schwellungen.</a:t>
            </a:r>
          </a:p>
          <a:p>
            <a:pPr marL="180975" indent="-180975"/>
            <a:r>
              <a:rPr lang="de-CH" b="1" baseline="0" dirty="0" smtClean="0"/>
              <a:t>Hochlagern + Hilfe holen</a:t>
            </a:r>
            <a:r>
              <a:rPr lang="de-CH" baseline="0" dirty="0" smtClean="0"/>
              <a:t>: Das verletzte Körperteil sollte hochgelagert werden, wenn möglich über Herzhöhe. Dadurch wird der Rückfluss des Blutes verbessert bzw. der tatsächliche, statische Blutdruck an der Verletzung verringert. Die Schwellungen und die damit verbundenen Schmerzen verringern sich. Es dringt weniger Blut in das umliegende Gewebe.</a:t>
            </a:r>
            <a:r>
              <a:rPr lang="de-CH" dirty="0" smtClean="0"/>
              <a:t/>
            </a:r>
            <a:br>
              <a:rPr lang="de-CH" dirty="0" smtClean="0"/>
            </a:br>
            <a:endParaRPr lang="de-CH" baseline="0" dirty="0" smtClean="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10</a:t>
            </a:fld>
            <a:endParaRPr lang="de-CH"/>
          </a:p>
        </p:txBody>
      </p:sp>
    </p:spTree>
    <p:extLst>
      <p:ext uri="{BB962C8B-B14F-4D97-AF65-F5344CB8AC3E}">
        <p14:creationId xmlns:p14="http://schemas.microsoft.com/office/powerpoint/2010/main" val="29458026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buNone/>
            </a:pPr>
            <a:endParaRPr lang="de-CH" dirty="0"/>
          </a:p>
        </p:txBody>
      </p:sp>
      <p:sp>
        <p:nvSpPr>
          <p:cNvPr id="4" name="Datumsplatzhalter 3"/>
          <p:cNvSpPr>
            <a:spLocks noGrp="1"/>
          </p:cNvSpPr>
          <p:nvPr>
            <p:ph type="dt" sz="quarter" idx="10"/>
          </p:nvPr>
        </p:nvSpPr>
        <p:spPr/>
        <p:txBody>
          <a:bodyPr/>
          <a:lstStyle/>
          <a:p>
            <a:pPr>
              <a:defRPr/>
            </a:pPr>
            <a:r>
              <a:rPr lang="de-DE" smtClean="0"/>
              <a:t>Stand TT.MM.JJ</a:t>
            </a:r>
            <a:endParaRPr lang="fr-CH"/>
          </a:p>
        </p:txBody>
      </p:sp>
      <p:sp>
        <p:nvSpPr>
          <p:cNvPr id="5" name="Kopfzeilenplatzhalter 4"/>
          <p:cNvSpPr>
            <a:spLocks noGrp="1"/>
          </p:cNvSpPr>
          <p:nvPr>
            <p:ph type="hdr" sz="quarter" idx="11"/>
          </p:nvPr>
        </p:nvSpPr>
        <p:spPr/>
        <p:txBody>
          <a:bodyPr/>
          <a:lstStyle/>
          <a:p>
            <a:pPr>
              <a:defRPr/>
            </a:pPr>
            <a:r>
              <a:rPr lang="fr-CH" smtClean="0"/>
              <a:t>Bezeichnung des Anlasses mit Datum bzw Geschäft / Vorhaben</a:t>
            </a:r>
            <a:endParaRPr lang="fr-CH"/>
          </a:p>
        </p:txBody>
      </p:sp>
      <p:sp>
        <p:nvSpPr>
          <p:cNvPr id="6" name="Fußzeilenplatzhalter 5"/>
          <p:cNvSpPr>
            <a:spLocks noGrp="1"/>
          </p:cNvSpPr>
          <p:nvPr>
            <p:ph type="ftr" sz="quarter" idx="12"/>
          </p:nvPr>
        </p:nvSpPr>
        <p:spPr/>
        <p:txBody>
          <a:bodyPr/>
          <a:lstStyle/>
          <a:p>
            <a:pPr>
              <a:defRPr/>
            </a:pPr>
            <a:r>
              <a:rPr lang="de-CH" smtClean="0"/>
              <a:t>Referent oder Herausgeber</a:t>
            </a:r>
            <a:endParaRPr lang="de-CH"/>
          </a:p>
        </p:txBody>
      </p:sp>
      <p:sp>
        <p:nvSpPr>
          <p:cNvPr id="7" name="Foliennummernplatzhalter 6"/>
          <p:cNvSpPr>
            <a:spLocks noGrp="1"/>
          </p:cNvSpPr>
          <p:nvPr>
            <p:ph type="sldNum" sz="quarter" idx="13"/>
          </p:nvPr>
        </p:nvSpPr>
        <p:spPr/>
        <p:txBody>
          <a:bodyPr/>
          <a:lstStyle/>
          <a:p>
            <a:pPr>
              <a:defRPr/>
            </a:pPr>
            <a:fld id="{92E78508-2330-44A4-85A5-1B569C089F1A}" type="slidenum">
              <a:rPr lang="de-CH" smtClean="0"/>
              <a:pPr>
                <a:defRPr/>
              </a:pPr>
              <a:t>11</a:t>
            </a:fld>
            <a:endParaRPr lang="de-CH"/>
          </a:p>
        </p:txBody>
      </p:sp>
    </p:spTree>
    <p:extLst>
      <p:ext uri="{BB962C8B-B14F-4D97-AF65-F5344CB8AC3E}">
        <p14:creationId xmlns:p14="http://schemas.microsoft.com/office/powerpoint/2010/main" val="6753019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Text Box 32"/>
          <p:cNvSpPr txBox="1">
            <a:spLocks noChangeArrowheads="1"/>
          </p:cNvSpPr>
          <p:nvPr/>
        </p:nvSpPr>
        <p:spPr bwMode="auto">
          <a:xfrm>
            <a:off x="4560888" y="354013"/>
            <a:ext cx="1327286" cy="2700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lgn="l">
              <a:spcBef>
                <a:spcPct val="100000"/>
              </a:spcBef>
            </a:pPr>
            <a:r>
              <a:rPr lang="de-CH" altLang="de-DE" sz="900" b="1" dirty="0" smtClean="0"/>
              <a:t>Schweizer </a:t>
            </a:r>
            <a:r>
              <a:rPr lang="de-CH" altLang="de-DE" sz="900" b="1" dirty="0"/>
              <a:t>Armee</a:t>
            </a:r>
          </a:p>
          <a:p>
            <a:pPr algn="l">
              <a:lnSpc>
                <a:spcPct val="45000"/>
              </a:lnSpc>
              <a:spcBef>
                <a:spcPct val="50000"/>
              </a:spcBef>
            </a:pPr>
            <a:r>
              <a:rPr lang="de-CH" altLang="de-DE" sz="900" dirty="0" smtClean="0"/>
              <a:t>Heer – </a:t>
            </a:r>
            <a:r>
              <a:rPr lang="de-CH" altLang="de-DE" sz="900" dirty="0" err="1" smtClean="0"/>
              <a:t>Komp</a:t>
            </a:r>
            <a:r>
              <a:rPr lang="de-CH" altLang="de-DE" sz="900" dirty="0" smtClean="0"/>
              <a:t> Zen Sport A</a:t>
            </a:r>
            <a:endParaRPr lang="de-CH" altLang="de-DE" sz="900" dirty="0"/>
          </a:p>
        </p:txBody>
      </p:sp>
      <p:pic>
        <p:nvPicPr>
          <p:cNvPr id="3" name="Picture 37" descr="Logo_CMYK_p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7100" y="387350"/>
            <a:ext cx="1997075"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5787321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Tree>
    <p:extLst>
      <p:ext uri="{BB962C8B-B14F-4D97-AF65-F5344CB8AC3E}">
        <p14:creationId xmlns:p14="http://schemas.microsoft.com/office/powerpoint/2010/main" val="34410115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888163" y="279400"/>
            <a:ext cx="1873250" cy="5886450"/>
          </a:xfrm>
        </p:spPr>
        <p:txBody>
          <a:bodyPr vert="eaVert"/>
          <a:lstStyle/>
          <a:p>
            <a:r>
              <a:rPr lang="de-DE" smtClean="0"/>
              <a:t>Titelmasterformat durch Klicken bearbeiten</a:t>
            </a:r>
            <a:endParaRPr lang="de-CH"/>
          </a:p>
        </p:txBody>
      </p:sp>
      <p:sp>
        <p:nvSpPr>
          <p:cNvPr id="3" name="Vertikaler Textplatzhalter 2"/>
          <p:cNvSpPr>
            <a:spLocks noGrp="1"/>
          </p:cNvSpPr>
          <p:nvPr>
            <p:ph type="body" orient="vert" idx="1"/>
          </p:nvPr>
        </p:nvSpPr>
        <p:spPr>
          <a:xfrm>
            <a:off x="1268413" y="279400"/>
            <a:ext cx="5467350" cy="588645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Tree>
    <p:extLst>
      <p:ext uri="{BB962C8B-B14F-4D97-AF65-F5344CB8AC3E}">
        <p14:creationId xmlns:p14="http://schemas.microsoft.com/office/powerpoint/2010/main" val="2985012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el und Tabelle">
    <p:spTree>
      <p:nvGrpSpPr>
        <p:cNvPr id="1" name=""/>
        <p:cNvGrpSpPr/>
        <p:nvPr/>
      </p:nvGrpSpPr>
      <p:grpSpPr>
        <a:xfrm>
          <a:off x="0" y="0"/>
          <a:ext cx="0" cy="0"/>
          <a:chOff x="0" y="0"/>
          <a:chExt cx="0" cy="0"/>
        </a:xfrm>
      </p:grpSpPr>
      <p:sp>
        <p:nvSpPr>
          <p:cNvPr id="3" name="Tabellenplatzhalter 2"/>
          <p:cNvSpPr>
            <a:spLocks noGrp="1"/>
          </p:cNvSpPr>
          <p:nvPr>
            <p:ph type="tbl" idx="1"/>
          </p:nvPr>
        </p:nvSpPr>
        <p:spPr>
          <a:xfrm>
            <a:off x="1285875" y="1449388"/>
            <a:ext cx="7475538" cy="4716462"/>
          </a:xfrm>
        </p:spPr>
        <p:txBody>
          <a:bodyPr/>
          <a:lstStyle/>
          <a:p>
            <a:pPr lvl="0"/>
            <a:endParaRPr lang="de-CH" noProof="0" dirty="0" smtClean="0"/>
          </a:p>
        </p:txBody>
      </p:sp>
      <p:sp>
        <p:nvSpPr>
          <p:cNvPr id="5" name="Titel 4"/>
          <p:cNvSpPr>
            <a:spLocks noGrp="1"/>
          </p:cNvSpPr>
          <p:nvPr>
            <p:ph type="title"/>
          </p:nvPr>
        </p:nvSpPr>
        <p:spPr/>
        <p:txBody>
          <a:bodyPr/>
          <a:lstStyle/>
          <a:p>
            <a:r>
              <a:rPr lang="de-DE" smtClean="0"/>
              <a:t>Titelmasterformat durch Klicken bearbeiten</a:t>
            </a:r>
            <a:endParaRPr lang="de-CH"/>
          </a:p>
        </p:txBody>
      </p:sp>
    </p:spTree>
    <p:extLst>
      <p:ext uri="{BB962C8B-B14F-4D97-AF65-F5344CB8AC3E}">
        <p14:creationId xmlns:p14="http://schemas.microsoft.com/office/powerpoint/2010/main" val="12329800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Titel und Diagramm oder Organigramm">
    <p:spTree>
      <p:nvGrpSpPr>
        <p:cNvPr id="1" name=""/>
        <p:cNvGrpSpPr/>
        <p:nvPr/>
      </p:nvGrpSpPr>
      <p:grpSpPr>
        <a:xfrm>
          <a:off x="0" y="0"/>
          <a:ext cx="0" cy="0"/>
          <a:chOff x="0" y="0"/>
          <a:chExt cx="0" cy="0"/>
        </a:xfrm>
      </p:grpSpPr>
      <p:sp>
        <p:nvSpPr>
          <p:cNvPr id="2" name="Titel 1"/>
          <p:cNvSpPr>
            <a:spLocks noGrp="1"/>
          </p:cNvSpPr>
          <p:nvPr>
            <p:ph type="title"/>
          </p:nvPr>
        </p:nvSpPr>
        <p:spPr>
          <a:xfrm>
            <a:off x="1268413" y="279400"/>
            <a:ext cx="7461250" cy="989013"/>
          </a:xfrm>
        </p:spPr>
        <p:txBody>
          <a:bodyPr/>
          <a:lstStyle/>
          <a:p>
            <a:r>
              <a:rPr lang="de-DE" smtClean="0"/>
              <a:t>Titelmasterformat durch Klicken bearbeiten</a:t>
            </a:r>
            <a:endParaRPr lang="de-CH"/>
          </a:p>
        </p:txBody>
      </p:sp>
      <p:sp>
        <p:nvSpPr>
          <p:cNvPr id="3" name="SmartArt-Platzhalter 2"/>
          <p:cNvSpPr>
            <a:spLocks noGrp="1"/>
          </p:cNvSpPr>
          <p:nvPr>
            <p:ph type="dgm" idx="1"/>
          </p:nvPr>
        </p:nvSpPr>
        <p:spPr>
          <a:xfrm>
            <a:off x="1285875" y="1449388"/>
            <a:ext cx="7475538" cy="4716462"/>
          </a:xfrm>
        </p:spPr>
        <p:txBody>
          <a:bodyPr/>
          <a:lstStyle/>
          <a:p>
            <a:pPr lvl="0"/>
            <a:endParaRPr lang="de-CH" noProof="0" smtClean="0"/>
          </a:p>
        </p:txBody>
      </p:sp>
    </p:spTree>
    <p:extLst>
      <p:ext uri="{BB962C8B-B14F-4D97-AF65-F5344CB8AC3E}">
        <p14:creationId xmlns:p14="http://schemas.microsoft.com/office/powerpoint/2010/main" val="41180046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Tree>
    <p:extLst>
      <p:ext uri="{BB962C8B-B14F-4D97-AF65-F5344CB8AC3E}">
        <p14:creationId xmlns:p14="http://schemas.microsoft.com/office/powerpoint/2010/main" val="25724160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e-DE" smtClean="0"/>
              <a:t>Titelmasterformat durch Klicken bearbeiten</a:t>
            </a:r>
            <a:endParaRPr lang="de-CH"/>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Tree>
    <p:extLst>
      <p:ext uri="{BB962C8B-B14F-4D97-AF65-F5344CB8AC3E}">
        <p14:creationId xmlns:p14="http://schemas.microsoft.com/office/powerpoint/2010/main" val="14547226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
        <p:nvSpPr>
          <p:cNvPr id="3" name="Inhaltsplatzhalter 2"/>
          <p:cNvSpPr>
            <a:spLocks noGrp="1"/>
          </p:cNvSpPr>
          <p:nvPr>
            <p:ph sz="half" idx="1"/>
          </p:nvPr>
        </p:nvSpPr>
        <p:spPr>
          <a:xfrm>
            <a:off x="1285875" y="1449388"/>
            <a:ext cx="3660775" cy="4716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Inhaltsplatzhalter 3"/>
          <p:cNvSpPr>
            <a:spLocks noGrp="1"/>
          </p:cNvSpPr>
          <p:nvPr>
            <p:ph sz="half" idx="2"/>
          </p:nvPr>
        </p:nvSpPr>
        <p:spPr>
          <a:xfrm>
            <a:off x="5099050" y="1449388"/>
            <a:ext cx="3662363" cy="47164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Tree>
    <p:extLst>
      <p:ext uri="{BB962C8B-B14F-4D97-AF65-F5344CB8AC3E}">
        <p14:creationId xmlns:p14="http://schemas.microsoft.com/office/powerpoint/2010/main" val="36452555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CH"/>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Tree>
    <p:extLst>
      <p:ext uri="{BB962C8B-B14F-4D97-AF65-F5344CB8AC3E}">
        <p14:creationId xmlns:p14="http://schemas.microsoft.com/office/powerpoint/2010/main" val="3384763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CH"/>
          </a:p>
        </p:txBody>
      </p:sp>
    </p:spTree>
    <p:extLst>
      <p:ext uri="{BB962C8B-B14F-4D97-AF65-F5344CB8AC3E}">
        <p14:creationId xmlns:p14="http://schemas.microsoft.com/office/powerpoint/2010/main" val="2735632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9002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CH"/>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CH"/>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Tree>
    <p:extLst>
      <p:ext uri="{BB962C8B-B14F-4D97-AF65-F5344CB8AC3E}">
        <p14:creationId xmlns:p14="http://schemas.microsoft.com/office/powerpoint/2010/main" val="2261651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CH"/>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CH"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Tree>
    <p:extLst>
      <p:ext uri="{BB962C8B-B14F-4D97-AF65-F5344CB8AC3E}">
        <p14:creationId xmlns:p14="http://schemas.microsoft.com/office/powerpoint/2010/main" val="839034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ext Box 25"/>
          <p:cNvSpPr txBox="1">
            <a:spLocks noChangeArrowheads="1"/>
          </p:cNvSpPr>
          <p:nvPr/>
        </p:nvSpPr>
        <p:spPr bwMode="auto">
          <a:xfrm>
            <a:off x="533400" y="304800"/>
            <a:ext cx="5105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lgn="l">
              <a:spcBef>
                <a:spcPct val="50000"/>
              </a:spcBef>
            </a:pPr>
            <a:endParaRPr lang="en-CA" altLang="de-DE" sz="2400"/>
          </a:p>
        </p:txBody>
      </p:sp>
      <p:sp>
        <p:nvSpPr>
          <p:cNvPr id="1027" name="Rectangle 27"/>
          <p:cNvSpPr>
            <a:spLocks noGrp="1" noChangeArrowheads="1"/>
          </p:cNvSpPr>
          <p:nvPr>
            <p:ph type="title"/>
          </p:nvPr>
        </p:nvSpPr>
        <p:spPr bwMode="auto">
          <a:xfrm>
            <a:off x="1268413" y="279400"/>
            <a:ext cx="7461250" cy="98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de-DE" smtClean="0"/>
              <a:t>SU FGG 3</a:t>
            </a:r>
            <a:endParaRPr lang="en-GB" altLang="de-DE" smtClean="0"/>
          </a:p>
        </p:txBody>
      </p:sp>
      <p:sp>
        <p:nvSpPr>
          <p:cNvPr id="1028" name="Rectangle 28"/>
          <p:cNvSpPr>
            <a:spLocks noGrp="1" noChangeArrowheads="1"/>
          </p:cNvSpPr>
          <p:nvPr>
            <p:ph type="body" idx="1"/>
          </p:nvPr>
        </p:nvSpPr>
        <p:spPr bwMode="auto">
          <a:xfrm>
            <a:off x="1285875" y="1449388"/>
            <a:ext cx="7475538" cy="471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de-DE" dirty="0" smtClean="0"/>
              <a:t>Klicken Sie, um die Formate des Vorlagentextes zu bearbeiten</a:t>
            </a:r>
          </a:p>
          <a:p>
            <a:pPr lvl="1"/>
            <a:r>
              <a:rPr lang="en-GB" altLang="de-DE" dirty="0" err="1" smtClean="0"/>
              <a:t>Zweite</a:t>
            </a:r>
            <a:r>
              <a:rPr lang="en-GB" altLang="de-DE" dirty="0" smtClean="0"/>
              <a:t> </a:t>
            </a:r>
            <a:r>
              <a:rPr lang="en-GB" altLang="de-DE" dirty="0" err="1" smtClean="0"/>
              <a:t>Ebene</a:t>
            </a:r>
            <a:endParaRPr lang="en-GB" altLang="de-DE" dirty="0" smtClean="0"/>
          </a:p>
          <a:p>
            <a:pPr lvl="2"/>
            <a:r>
              <a:rPr lang="en-GB" altLang="de-DE" dirty="0" err="1" smtClean="0"/>
              <a:t>Dritte</a:t>
            </a:r>
            <a:r>
              <a:rPr lang="en-GB" altLang="de-DE" dirty="0" smtClean="0"/>
              <a:t> </a:t>
            </a:r>
            <a:r>
              <a:rPr lang="en-GB" altLang="de-DE" dirty="0" err="1" smtClean="0"/>
              <a:t>Ebene</a:t>
            </a:r>
            <a:endParaRPr lang="en-GB" altLang="de-DE" dirty="0" smtClean="0"/>
          </a:p>
          <a:p>
            <a:pPr lvl="3"/>
            <a:r>
              <a:rPr lang="en-GB" altLang="de-DE" dirty="0" err="1" smtClean="0"/>
              <a:t>Vierte</a:t>
            </a:r>
            <a:r>
              <a:rPr lang="en-GB" altLang="de-DE" dirty="0" smtClean="0"/>
              <a:t> </a:t>
            </a:r>
            <a:r>
              <a:rPr lang="en-GB" altLang="de-DE" dirty="0" err="1" smtClean="0"/>
              <a:t>Ebene</a:t>
            </a:r>
            <a:endParaRPr lang="en-GB" altLang="de-DE" dirty="0" smtClean="0"/>
          </a:p>
        </p:txBody>
      </p:sp>
      <p:sp>
        <p:nvSpPr>
          <p:cNvPr id="1029" name="Text Box 33"/>
          <p:cNvSpPr txBox="1">
            <a:spLocks noChangeArrowheads="1"/>
          </p:cNvSpPr>
          <p:nvPr/>
        </p:nvSpPr>
        <p:spPr bwMode="auto">
          <a:xfrm>
            <a:off x="8564563" y="6456363"/>
            <a:ext cx="228600" cy="13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lgn="r"/>
            <a:fld id="{94AD3007-52EA-4A01-8BB4-EFD72DEDB38E}" type="slidenum">
              <a:rPr lang="de-CH" altLang="de-DE" sz="900"/>
              <a:pPr algn="r"/>
              <a:t>‹Nr.›</a:t>
            </a:fld>
            <a:endParaRPr lang="de-CH" altLang="de-DE" sz="900"/>
          </a:p>
        </p:txBody>
      </p:sp>
      <p:sp>
        <p:nvSpPr>
          <p:cNvPr id="1030" name="AutoShape 34"/>
          <p:cNvSpPr>
            <a:spLocks noChangeArrowheads="1"/>
          </p:cNvSpPr>
          <p:nvPr/>
        </p:nvSpPr>
        <p:spPr bwMode="auto">
          <a:xfrm>
            <a:off x="1235075" y="6402388"/>
            <a:ext cx="1010828" cy="194756"/>
          </a:xfrm>
          <a:prstGeom prst="octagon">
            <a:avLst>
              <a:gd name="adj" fmla="val 2928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lgn="l"/>
            <a:r>
              <a:rPr lang="de-CH" altLang="de-DE" sz="900" b="1" dirty="0"/>
              <a:t>Schweizer </a:t>
            </a:r>
            <a:r>
              <a:rPr lang="de-CH" altLang="de-DE" sz="900" b="1" dirty="0" smtClean="0"/>
              <a:t>Armee</a:t>
            </a:r>
            <a:endParaRPr lang="de-CH" altLang="de-DE" sz="900" b="1" dirty="0"/>
          </a:p>
        </p:txBody>
      </p:sp>
      <p:pic>
        <p:nvPicPr>
          <p:cNvPr id="1031" name="Picture 39" descr="Logo_col_wappen"/>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60363" y="390525"/>
            <a:ext cx="2667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Line 40"/>
          <p:cNvSpPr>
            <a:spLocks noChangeShapeType="1"/>
          </p:cNvSpPr>
          <p:nvPr/>
        </p:nvSpPr>
        <p:spPr bwMode="auto">
          <a:xfrm flipH="1">
            <a:off x="1287463" y="6384925"/>
            <a:ext cx="7496175"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de-CH"/>
          </a:p>
        </p:txBody>
      </p:sp>
      <p:sp>
        <p:nvSpPr>
          <p:cNvPr id="9" name="AutoShape 34"/>
          <p:cNvSpPr>
            <a:spLocks noChangeArrowheads="1"/>
          </p:cNvSpPr>
          <p:nvPr/>
        </p:nvSpPr>
        <p:spPr bwMode="auto">
          <a:xfrm>
            <a:off x="4280130" y="6396565"/>
            <a:ext cx="1533599" cy="389513"/>
          </a:xfrm>
          <a:prstGeom prst="octagon">
            <a:avLst>
              <a:gd name="adj" fmla="val 2928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Arial" charset="0"/>
              </a:defRPr>
            </a:lvl1pPr>
            <a:lvl2pPr marL="742950" indent="-285750">
              <a:defRPr sz="1200">
                <a:solidFill>
                  <a:schemeClr val="tx1"/>
                </a:solidFill>
                <a:latin typeface="Arial" charset="0"/>
              </a:defRPr>
            </a:lvl2pPr>
            <a:lvl3pPr marL="1143000" indent="-228600">
              <a:defRPr sz="1200">
                <a:solidFill>
                  <a:schemeClr val="tx1"/>
                </a:solidFill>
                <a:latin typeface="Arial" charset="0"/>
              </a:defRPr>
            </a:lvl3pPr>
            <a:lvl4pPr marL="1600200" indent="-228600">
              <a:defRPr sz="1200">
                <a:solidFill>
                  <a:schemeClr val="tx1"/>
                </a:solidFill>
                <a:latin typeface="Arial" charset="0"/>
              </a:defRPr>
            </a:lvl4pPr>
            <a:lvl5pPr marL="2057400" indent="-22860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lgn="l"/>
            <a:r>
              <a:rPr lang="de-CH" altLang="de-DE" sz="900" b="0" dirty="0" smtClean="0">
                <a:solidFill>
                  <a:schemeClr val="tx2"/>
                </a:solidFill>
              </a:rPr>
              <a:t>Einführung Sportausbildung</a:t>
            </a:r>
          </a:p>
          <a:p>
            <a:pPr algn="l"/>
            <a:endParaRPr lang="de-CH" altLang="de-DE" sz="900" dirty="0"/>
          </a:p>
        </p:txBody>
      </p:sp>
    </p:spTree>
  </p:cSld>
  <p:clrMap bg1="lt1" tx1="dk1" bg2="lt2" tx2="dk2" accent1="accent1" accent2="accent2" accent3="accent3" accent4="accent4" accent5="accent5" accent6="accent6" hlink="hlink" folHlink="folHlink"/>
  <p:sldLayoutIdLst>
    <p:sldLayoutId id="2147483795" r:id="rId1"/>
    <p:sldLayoutId id="2147483783" r:id="rId2"/>
    <p:sldLayoutId id="214748378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 id="2147483793" r:id="rId12"/>
    <p:sldLayoutId id="2147483794" r:id="rId13"/>
  </p:sldLayoutIdLst>
  <p:timing>
    <p:tnLst>
      <p:par>
        <p:cTn id="1" dur="indefinite" restart="never" nodeType="tmRoot"/>
      </p:par>
    </p:tnLst>
  </p:timing>
  <p:hf sldNum="0" hdr="0" dt="0"/>
  <p:txStyles>
    <p:titleStyle>
      <a:lvl1pPr algn="l" rtl="0" eaLnBrk="0" fontAlgn="base" hangingPunct="0">
        <a:spcBef>
          <a:spcPct val="0"/>
        </a:spcBef>
        <a:spcAft>
          <a:spcPct val="0"/>
        </a:spcAft>
        <a:defRPr sz="3200" b="1">
          <a:solidFill>
            <a:schemeClr val="tx1"/>
          </a:solidFill>
          <a:latin typeface="+mj-lt"/>
          <a:ea typeface="+mj-ea"/>
          <a:cs typeface="+mj-cs"/>
        </a:defRPr>
      </a:lvl1pPr>
      <a:lvl2pPr algn="l" rtl="0" eaLnBrk="0" fontAlgn="base" hangingPunct="0">
        <a:spcBef>
          <a:spcPct val="0"/>
        </a:spcBef>
        <a:spcAft>
          <a:spcPct val="0"/>
        </a:spcAft>
        <a:defRPr sz="3200" b="1">
          <a:solidFill>
            <a:schemeClr val="tx1"/>
          </a:solidFill>
          <a:latin typeface="Arial" charset="0"/>
        </a:defRPr>
      </a:lvl2pPr>
      <a:lvl3pPr algn="l" rtl="0" eaLnBrk="0" fontAlgn="base" hangingPunct="0">
        <a:spcBef>
          <a:spcPct val="0"/>
        </a:spcBef>
        <a:spcAft>
          <a:spcPct val="0"/>
        </a:spcAft>
        <a:defRPr sz="3200" b="1">
          <a:solidFill>
            <a:schemeClr val="tx1"/>
          </a:solidFill>
          <a:latin typeface="Arial" charset="0"/>
        </a:defRPr>
      </a:lvl3pPr>
      <a:lvl4pPr algn="l" rtl="0" eaLnBrk="0" fontAlgn="base" hangingPunct="0">
        <a:spcBef>
          <a:spcPct val="0"/>
        </a:spcBef>
        <a:spcAft>
          <a:spcPct val="0"/>
        </a:spcAft>
        <a:defRPr sz="3200" b="1">
          <a:solidFill>
            <a:schemeClr val="tx1"/>
          </a:solidFill>
          <a:latin typeface="Arial" charset="0"/>
        </a:defRPr>
      </a:lvl4pPr>
      <a:lvl5pPr algn="l" rtl="0" eaLnBrk="0" fontAlgn="base" hangingPunct="0">
        <a:spcBef>
          <a:spcPct val="0"/>
        </a:spcBef>
        <a:spcAft>
          <a:spcPct val="0"/>
        </a:spcAft>
        <a:defRPr sz="3200" b="1">
          <a:solidFill>
            <a:schemeClr val="tx1"/>
          </a:solidFill>
          <a:latin typeface="Arial" charset="0"/>
        </a:defRPr>
      </a:lvl5pPr>
      <a:lvl6pPr marL="457200" algn="l" rtl="0" fontAlgn="base">
        <a:spcBef>
          <a:spcPct val="0"/>
        </a:spcBef>
        <a:spcAft>
          <a:spcPct val="0"/>
        </a:spcAft>
        <a:defRPr sz="3200" b="1">
          <a:solidFill>
            <a:schemeClr val="tx1"/>
          </a:solidFill>
          <a:latin typeface="Arial" charset="0"/>
        </a:defRPr>
      </a:lvl6pPr>
      <a:lvl7pPr marL="914400" algn="l" rtl="0" fontAlgn="base">
        <a:spcBef>
          <a:spcPct val="0"/>
        </a:spcBef>
        <a:spcAft>
          <a:spcPct val="0"/>
        </a:spcAft>
        <a:defRPr sz="3200" b="1">
          <a:solidFill>
            <a:schemeClr val="tx1"/>
          </a:solidFill>
          <a:latin typeface="Arial" charset="0"/>
        </a:defRPr>
      </a:lvl7pPr>
      <a:lvl8pPr marL="1371600" algn="l" rtl="0" fontAlgn="base">
        <a:spcBef>
          <a:spcPct val="0"/>
        </a:spcBef>
        <a:spcAft>
          <a:spcPct val="0"/>
        </a:spcAft>
        <a:defRPr sz="3200" b="1">
          <a:solidFill>
            <a:schemeClr val="tx1"/>
          </a:solidFill>
          <a:latin typeface="Arial" charset="0"/>
        </a:defRPr>
      </a:lvl8pPr>
      <a:lvl9pPr marL="1828800" algn="l" rtl="0" fontAlgn="base">
        <a:spcBef>
          <a:spcPct val="0"/>
        </a:spcBef>
        <a:spcAft>
          <a:spcPct val="0"/>
        </a:spcAft>
        <a:defRPr sz="3200" b="1">
          <a:solidFill>
            <a:schemeClr val="tx1"/>
          </a:solidFill>
          <a:latin typeface="Arial" charset="0"/>
        </a:defRPr>
      </a:lvl9pPr>
    </p:titleStyle>
    <p:body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24.jpeg"/><Relationship Id="rId5" Type="http://schemas.openxmlformats.org/officeDocument/2006/relationships/image" Target="../media/image23.gif"/><Relationship Id="rId4" Type="http://schemas.openxmlformats.org/officeDocument/2006/relationships/image" Target="../media/image22.jpeg"/></Relationships>
</file>

<file path=ppt/slides/_rels/slide13.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8" Type="http://schemas.openxmlformats.org/officeDocument/2006/relationships/image" Target="../media/image8.jpeg"/><Relationship Id="rId13" Type="http://schemas.openxmlformats.org/officeDocument/2006/relationships/image" Target="../media/image12.jpeg"/><Relationship Id="rId3" Type="http://schemas.openxmlformats.org/officeDocument/2006/relationships/image" Target="../media/image3.jpeg"/><Relationship Id="rId7" Type="http://schemas.openxmlformats.org/officeDocument/2006/relationships/image" Target="../media/image7.jpeg"/><Relationship Id="rId12" Type="http://schemas.openxmlformats.org/officeDocument/2006/relationships/image" Target="../media/image11.png"/><Relationship Id="rId17" Type="http://schemas.openxmlformats.org/officeDocument/2006/relationships/image" Target="../media/image15.jpeg"/><Relationship Id="rId2" Type="http://schemas.openxmlformats.org/officeDocument/2006/relationships/notesSlide" Target="../notesSlides/notesSlide7.xml"/><Relationship Id="rId16" Type="http://schemas.openxmlformats.org/officeDocument/2006/relationships/hyperlink" Target="http://www.google.ch/url?sa=i&amp;rct=j&amp;q=&amp;esrc=s&amp;source=images&amp;cd=&amp;cad=rja&amp;uact=8&amp;ved=0ahUKEwjTx9X25oXSAhUEVRQKHYZGBkkQjRwIBw&amp;url=http://mogsli.ch/fr/44-trainerhosen&amp;psig=AFQjCNG-qZiVaNtM_Pxa7YV1kn8MsHteSg&amp;ust=1486825443380793" TargetMode="External"/><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0.jpeg"/><Relationship Id="rId5" Type="http://schemas.openxmlformats.org/officeDocument/2006/relationships/image" Target="../media/image5.png"/><Relationship Id="rId15" Type="http://schemas.openxmlformats.org/officeDocument/2006/relationships/image" Target="../media/image14.jpeg"/><Relationship Id="rId10" Type="http://schemas.openxmlformats.org/officeDocument/2006/relationships/image" Target="../media/image9.jpeg"/><Relationship Id="rId4" Type="http://schemas.openxmlformats.org/officeDocument/2006/relationships/image" Target="../media/image4.jpeg"/><Relationship Id="rId9" Type="http://schemas.openxmlformats.org/officeDocument/2006/relationships/hyperlink" Target="http://www.google.ch/url?sa=i&amp;rct=j&amp;q=&amp;esrc=s&amp;source=images&amp;cd=&amp;cad=rja&amp;uact=8&amp;ved=0ahUKEwjk1YKIhLXRAhWGVRQKHa4cCBYQjRwIBw&amp;url=http://www.ebay.de/itm/Schweizer-Armee-Feldflasche-mit-Alu-Becher-CH-M84-Trinkflasche-mit-Becher-/331542771909&amp;bvm=bv.142059868,d.ZGg&amp;psig=AFQjCNGbpzdOkmtBw6nkvGi9wJQ8VAzkNQ&amp;ust=1484050196819674" TargetMode="External"/><Relationship Id="rId14" Type="http://schemas.openxmlformats.org/officeDocument/2006/relationships/image" Target="../media/image13.jpeg"/></Relationships>
</file>

<file path=ppt/slides/_rels/slide8.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 Id="rId4" Type="http://schemas.openxmlformats.org/officeDocument/2006/relationships/image" Target="../media/image2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670116" y="2348856"/>
            <a:ext cx="7772400" cy="1500187"/>
          </a:xfrm>
        </p:spPr>
        <p:txBody>
          <a:bodyPr anchor="t"/>
          <a:lstStyle/>
          <a:p>
            <a:pPr algn="ctr"/>
            <a:r>
              <a:rPr lang="de-CH" sz="4800" b="1" dirty="0" smtClean="0"/>
              <a:t>Sport im </a:t>
            </a:r>
            <a:r>
              <a:rPr lang="de-CH" sz="4800" b="1" dirty="0" err="1" smtClean="0"/>
              <a:t>höh</a:t>
            </a:r>
            <a:r>
              <a:rPr lang="de-CH" sz="4800" b="1" dirty="0" smtClean="0"/>
              <a:t> </a:t>
            </a:r>
            <a:r>
              <a:rPr lang="de-CH" sz="4800" b="1" dirty="0" err="1" smtClean="0"/>
              <a:t>Uof</a:t>
            </a:r>
            <a:r>
              <a:rPr lang="de-CH" sz="4800" b="1" dirty="0" smtClean="0"/>
              <a:t> LG</a:t>
            </a:r>
            <a:endParaRPr lang="de-CH" sz="4800" b="1" dirty="0"/>
          </a:p>
        </p:txBody>
      </p:sp>
    </p:spTree>
    <p:extLst>
      <p:ext uri="{BB962C8B-B14F-4D97-AF65-F5344CB8AC3E}">
        <p14:creationId xmlns:p14="http://schemas.microsoft.com/office/powerpoint/2010/main" val="8765668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Sportverletzungen</a:t>
            </a:r>
            <a:endParaRPr lang="de-CH" dirty="0"/>
          </a:p>
        </p:txBody>
      </p:sp>
      <p:sp>
        <p:nvSpPr>
          <p:cNvPr id="4" name="Inhaltsplatzhalter 2"/>
          <p:cNvSpPr txBox="1">
            <a:spLocks/>
          </p:cNvSpPr>
          <p:nvPr/>
        </p:nvSpPr>
        <p:spPr bwMode="auto">
          <a:xfrm>
            <a:off x="1268402" y="996254"/>
            <a:ext cx="7704138"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a:defRPr/>
            </a:pPr>
            <a:r>
              <a:rPr lang="de-CH" sz="2400" kern="0" dirty="0" smtClean="0">
                <a:solidFill>
                  <a:srgbClr val="000000"/>
                </a:solidFill>
              </a:rPr>
              <a:t>Ursachen</a:t>
            </a:r>
          </a:p>
          <a:p>
            <a:pPr lvl="1">
              <a:defRPr/>
            </a:pPr>
            <a:r>
              <a:rPr lang="de-CH" sz="1800" kern="0" dirty="0" smtClean="0">
                <a:solidFill>
                  <a:srgbClr val="000000"/>
                </a:solidFill>
              </a:rPr>
              <a:t>Überforderung / Überschreitung der Belastungsgrenzen</a:t>
            </a:r>
          </a:p>
          <a:p>
            <a:pPr lvl="1">
              <a:defRPr/>
            </a:pPr>
            <a:r>
              <a:rPr lang="de-CH" sz="1800" kern="0" dirty="0" smtClean="0">
                <a:solidFill>
                  <a:srgbClr val="000000"/>
                </a:solidFill>
              </a:rPr>
              <a:t>Selbstüberschätzung</a:t>
            </a:r>
          </a:p>
          <a:p>
            <a:pPr lvl="1">
              <a:defRPr/>
            </a:pPr>
            <a:r>
              <a:rPr lang="de-CH" sz="1800" kern="0" dirty="0" smtClean="0">
                <a:solidFill>
                  <a:srgbClr val="000000"/>
                </a:solidFill>
              </a:rPr>
              <a:t>Unachtsamkeit und Ermüdung</a:t>
            </a:r>
          </a:p>
          <a:p>
            <a:pPr lvl="1">
              <a:defRPr/>
            </a:pPr>
            <a:r>
              <a:rPr lang="de-CH" sz="1800" kern="0" dirty="0" smtClean="0">
                <a:solidFill>
                  <a:srgbClr val="000000"/>
                </a:solidFill>
              </a:rPr>
              <a:t>Fehlendes Aufwärmen</a:t>
            </a:r>
          </a:p>
          <a:p>
            <a:pPr lvl="1">
              <a:defRPr/>
            </a:pPr>
            <a:r>
              <a:rPr lang="de-CH" sz="1800" kern="0" dirty="0" smtClean="0">
                <a:solidFill>
                  <a:srgbClr val="000000"/>
                </a:solidFill>
              </a:rPr>
              <a:t>Fremdeinwirkung durch den Gegner</a:t>
            </a:r>
          </a:p>
          <a:p>
            <a:pPr lvl="1">
              <a:defRPr/>
            </a:pPr>
            <a:r>
              <a:rPr lang="de-CH" sz="1800" kern="0" dirty="0" smtClean="0">
                <a:solidFill>
                  <a:srgbClr val="000000"/>
                </a:solidFill>
              </a:rPr>
              <a:t>Unzureichende / falsche Sportausrüstung</a:t>
            </a:r>
          </a:p>
          <a:p>
            <a:pPr marL="457200" lvl="1" indent="0">
              <a:buNone/>
              <a:defRPr/>
            </a:pPr>
            <a:endParaRPr lang="de-CH" sz="1600" kern="0" dirty="0" smtClean="0">
              <a:solidFill>
                <a:srgbClr val="000000"/>
              </a:solidFill>
            </a:endParaRPr>
          </a:p>
          <a:p>
            <a:pPr>
              <a:defRPr/>
            </a:pPr>
            <a:r>
              <a:rPr lang="de-CH" sz="2400" kern="0" dirty="0" smtClean="0">
                <a:solidFill>
                  <a:srgbClr val="000000"/>
                </a:solidFill>
                <a:sym typeface="Wingdings" panose="05000000000000000000" pitchFamily="2" charset="2"/>
              </a:rPr>
              <a:t>Behandlungsmassnahmen bei Muskel- und Gelenkverletzungen  PECH-Regel</a:t>
            </a:r>
            <a:endParaRPr lang="de-CH" sz="2400" kern="0" dirty="0" smtClean="0">
              <a:solidFill>
                <a:srgbClr val="000000"/>
              </a:solidFill>
            </a:endParaRPr>
          </a:p>
          <a:p>
            <a:pPr lvl="1">
              <a:defRPr/>
            </a:pPr>
            <a:r>
              <a:rPr lang="de-CH" sz="1800" b="1" kern="0" dirty="0" smtClean="0">
                <a:solidFill>
                  <a:srgbClr val="000000"/>
                </a:solidFill>
              </a:rPr>
              <a:t>P</a:t>
            </a:r>
            <a:r>
              <a:rPr lang="de-CH" sz="1800" kern="0" dirty="0" smtClean="0">
                <a:solidFill>
                  <a:srgbClr val="000000"/>
                </a:solidFill>
              </a:rPr>
              <a:t>ause</a:t>
            </a:r>
          </a:p>
          <a:p>
            <a:pPr lvl="1">
              <a:defRPr/>
            </a:pPr>
            <a:r>
              <a:rPr lang="de-CH" sz="1800" b="1" kern="0" dirty="0" smtClean="0">
                <a:solidFill>
                  <a:srgbClr val="000000"/>
                </a:solidFill>
              </a:rPr>
              <a:t>E</a:t>
            </a:r>
            <a:r>
              <a:rPr lang="de-CH" sz="1800" kern="0" dirty="0" smtClean="0">
                <a:solidFill>
                  <a:srgbClr val="000000"/>
                </a:solidFill>
              </a:rPr>
              <a:t>is</a:t>
            </a:r>
          </a:p>
          <a:p>
            <a:pPr lvl="1">
              <a:defRPr/>
            </a:pPr>
            <a:r>
              <a:rPr lang="de-CH" sz="1800" b="1" kern="0" dirty="0" err="1" smtClean="0">
                <a:solidFill>
                  <a:srgbClr val="000000"/>
                </a:solidFill>
              </a:rPr>
              <a:t>C</a:t>
            </a:r>
            <a:r>
              <a:rPr lang="de-CH" sz="1800" kern="0" dirty="0" err="1" smtClean="0">
                <a:solidFill>
                  <a:srgbClr val="000000"/>
                </a:solidFill>
              </a:rPr>
              <a:t>ompression</a:t>
            </a:r>
            <a:endParaRPr lang="de-CH" sz="1800" kern="0" dirty="0" smtClean="0">
              <a:solidFill>
                <a:srgbClr val="000000"/>
              </a:solidFill>
            </a:endParaRPr>
          </a:p>
          <a:p>
            <a:pPr lvl="1">
              <a:defRPr/>
            </a:pPr>
            <a:r>
              <a:rPr lang="de-CH" sz="1800" b="1" kern="0" dirty="0" smtClean="0">
                <a:solidFill>
                  <a:srgbClr val="000000"/>
                </a:solidFill>
              </a:rPr>
              <a:t>H</a:t>
            </a:r>
            <a:r>
              <a:rPr lang="de-CH" sz="1800" kern="0" dirty="0" smtClean="0">
                <a:solidFill>
                  <a:srgbClr val="000000"/>
                </a:solidFill>
              </a:rPr>
              <a:t>ochlagern + </a:t>
            </a:r>
            <a:r>
              <a:rPr lang="de-CH" sz="1800" b="1" kern="0" dirty="0" smtClean="0">
                <a:solidFill>
                  <a:srgbClr val="000000"/>
                </a:solidFill>
              </a:rPr>
              <a:t>H</a:t>
            </a:r>
            <a:r>
              <a:rPr lang="de-CH" sz="1800" kern="0" dirty="0" smtClean="0">
                <a:solidFill>
                  <a:srgbClr val="000000"/>
                </a:solidFill>
              </a:rPr>
              <a:t>ilfe holen</a:t>
            </a:r>
            <a:endParaRPr lang="de-CH" sz="1800" kern="0" dirty="0">
              <a:solidFill>
                <a:srgbClr val="000000"/>
              </a:solidFill>
            </a:endParaRPr>
          </a:p>
        </p:txBody>
      </p:sp>
    </p:spTree>
    <p:extLst>
      <p:ext uri="{BB962C8B-B14F-4D97-AF65-F5344CB8AC3E}">
        <p14:creationId xmlns:p14="http://schemas.microsoft.com/office/powerpoint/2010/main" val="1111211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Dispensationen</a:t>
            </a:r>
            <a:endParaRPr lang="de-CH" dirty="0"/>
          </a:p>
        </p:txBody>
      </p:sp>
      <p:sp>
        <p:nvSpPr>
          <p:cNvPr id="20" name="Inhaltsplatzhalter 2"/>
          <p:cNvSpPr txBox="1">
            <a:spLocks/>
          </p:cNvSpPr>
          <p:nvPr/>
        </p:nvSpPr>
        <p:spPr bwMode="auto">
          <a:xfrm>
            <a:off x="1268402" y="992799"/>
            <a:ext cx="7704138" cy="4487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a:defRPr/>
            </a:pPr>
            <a:r>
              <a:rPr lang="de-CH" sz="2400" kern="0" dirty="0" err="1" smtClean="0">
                <a:solidFill>
                  <a:srgbClr val="000000"/>
                </a:solidFill>
              </a:rPr>
              <a:t>Az</a:t>
            </a:r>
            <a:r>
              <a:rPr lang="de-CH" sz="2400" kern="0" dirty="0" smtClean="0">
                <a:solidFill>
                  <a:srgbClr val="000000"/>
                </a:solidFill>
              </a:rPr>
              <a:t>-/Physiotermine sind wenn möglich auf die Sportblöcke zu legen</a:t>
            </a:r>
          </a:p>
          <a:p>
            <a:pPr lvl="1">
              <a:defRPr/>
            </a:pPr>
            <a:r>
              <a:rPr lang="de-CH" sz="1800" kern="0" dirty="0" smtClean="0">
                <a:solidFill>
                  <a:srgbClr val="000000"/>
                </a:solidFill>
              </a:rPr>
              <a:t>kein Verpassen von Ausbildungseinheiten</a:t>
            </a:r>
          </a:p>
          <a:p>
            <a:pPr>
              <a:defRPr/>
            </a:pPr>
            <a:endParaRPr lang="de-CH" sz="2400" kern="0" dirty="0">
              <a:solidFill>
                <a:srgbClr val="000000"/>
              </a:solidFill>
            </a:endParaRPr>
          </a:p>
          <a:p>
            <a:pPr>
              <a:defRPr/>
            </a:pPr>
            <a:r>
              <a:rPr lang="de-CH" sz="2400" kern="0" dirty="0" smtClean="0">
                <a:solidFill>
                  <a:srgbClr val="000000"/>
                </a:solidFill>
              </a:rPr>
              <a:t>selbständiges Training gemäss Physio-Programm</a:t>
            </a:r>
          </a:p>
          <a:p>
            <a:pPr lvl="1">
              <a:defRPr/>
            </a:pPr>
            <a:r>
              <a:rPr lang="de-CH" sz="1800" kern="0" dirty="0" smtClean="0">
                <a:solidFill>
                  <a:srgbClr val="000000"/>
                </a:solidFill>
              </a:rPr>
              <a:t>Dispens vor dem Sportunterricht vorweisen</a:t>
            </a:r>
          </a:p>
          <a:p>
            <a:pPr lvl="1">
              <a:defRPr/>
            </a:pPr>
            <a:r>
              <a:rPr lang="de-CH" sz="1800" kern="0" dirty="0" smtClean="0">
                <a:solidFill>
                  <a:srgbClr val="000000"/>
                </a:solidFill>
              </a:rPr>
              <a:t>Training im Kraftraum – bei Unterrichtsschluss zurück bei der </a:t>
            </a:r>
            <a:r>
              <a:rPr lang="de-CH" sz="1800" kern="0" dirty="0" err="1" smtClean="0">
                <a:solidFill>
                  <a:srgbClr val="000000"/>
                </a:solidFill>
              </a:rPr>
              <a:t>Trp</a:t>
            </a:r>
            <a:endParaRPr lang="de-CH" sz="1800" kern="0" dirty="0" smtClean="0">
              <a:solidFill>
                <a:srgbClr val="000000"/>
              </a:solidFill>
            </a:endParaRPr>
          </a:p>
          <a:p>
            <a:pPr>
              <a:defRPr/>
            </a:pPr>
            <a:endParaRPr lang="de-CH" sz="2400" kern="0" dirty="0">
              <a:solidFill>
                <a:srgbClr val="000000"/>
              </a:solidFill>
            </a:endParaRPr>
          </a:p>
          <a:p>
            <a:pPr>
              <a:defRPr/>
            </a:pPr>
            <a:r>
              <a:rPr lang="de-CH" sz="2400" kern="0" dirty="0">
                <a:solidFill>
                  <a:srgbClr val="000000"/>
                </a:solidFill>
              </a:rPr>
              <a:t>f</a:t>
            </a:r>
            <a:r>
              <a:rPr lang="de-CH" sz="2400" kern="0" dirty="0" smtClean="0">
                <a:solidFill>
                  <a:srgbClr val="000000"/>
                </a:solidFill>
              </a:rPr>
              <a:t>alls keine </a:t>
            </a:r>
            <a:r>
              <a:rPr lang="de-CH" sz="2400" kern="0" dirty="0" err="1" smtClean="0">
                <a:solidFill>
                  <a:srgbClr val="000000"/>
                </a:solidFill>
              </a:rPr>
              <a:t>sportl</a:t>
            </a:r>
            <a:r>
              <a:rPr lang="de-CH" sz="2400" kern="0" dirty="0" smtClean="0">
                <a:solidFill>
                  <a:srgbClr val="000000"/>
                </a:solidFill>
              </a:rPr>
              <a:t> Aktivität möglich ist, fungieren die </a:t>
            </a:r>
            <a:r>
              <a:rPr lang="de-CH" sz="2400" kern="0" dirty="0" err="1" smtClean="0">
                <a:solidFill>
                  <a:srgbClr val="000000"/>
                </a:solidFill>
              </a:rPr>
              <a:t>AdA</a:t>
            </a:r>
            <a:r>
              <a:rPr lang="de-CH" sz="2400" kern="0" dirty="0" smtClean="0">
                <a:solidFill>
                  <a:srgbClr val="000000"/>
                </a:solidFill>
              </a:rPr>
              <a:t> als Hilfspersonal</a:t>
            </a:r>
          </a:p>
          <a:p>
            <a:pPr lvl="1">
              <a:defRPr/>
            </a:pPr>
            <a:r>
              <a:rPr lang="de-CH" sz="1800" kern="0" dirty="0" err="1" smtClean="0">
                <a:solidFill>
                  <a:srgbClr val="000000"/>
                </a:solidFill>
              </a:rPr>
              <a:t>Tenu</a:t>
            </a:r>
            <a:r>
              <a:rPr lang="de-CH" sz="1800" kern="0" dirty="0" smtClean="0">
                <a:solidFill>
                  <a:srgbClr val="000000"/>
                </a:solidFill>
              </a:rPr>
              <a:t> Sport (wärmere Kleidung – Möglichkeit mit </a:t>
            </a:r>
            <a:r>
              <a:rPr lang="de-CH" sz="1800" kern="0" dirty="0" err="1" smtClean="0">
                <a:solidFill>
                  <a:srgbClr val="000000"/>
                </a:solidFill>
              </a:rPr>
              <a:t>mil</a:t>
            </a:r>
            <a:r>
              <a:rPr lang="de-CH" sz="1800" kern="0" dirty="0" smtClean="0">
                <a:solidFill>
                  <a:srgbClr val="000000"/>
                </a:solidFill>
              </a:rPr>
              <a:t> Kleidung zu ergänzen)</a:t>
            </a:r>
            <a:endParaRPr lang="de-CH" sz="1800" kern="0" dirty="0">
              <a:solidFill>
                <a:srgbClr val="000000"/>
              </a:solidFill>
            </a:endParaRPr>
          </a:p>
        </p:txBody>
      </p:sp>
    </p:spTree>
    <p:extLst>
      <p:ext uri="{BB962C8B-B14F-4D97-AF65-F5344CB8AC3E}">
        <p14:creationId xmlns:p14="http://schemas.microsoft.com/office/powerpoint/2010/main" val="34845042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Regeneration</a:t>
            </a:r>
            <a:endParaRPr lang="de-CH" dirty="0"/>
          </a:p>
        </p:txBody>
      </p:sp>
      <p:sp>
        <p:nvSpPr>
          <p:cNvPr id="20" name="Inhaltsplatzhalter 2"/>
          <p:cNvSpPr txBox="1">
            <a:spLocks/>
          </p:cNvSpPr>
          <p:nvPr/>
        </p:nvSpPr>
        <p:spPr bwMode="auto">
          <a:xfrm>
            <a:off x="1268402" y="992799"/>
            <a:ext cx="7704138" cy="4949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a:defRPr/>
            </a:pPr>
            <a:r>
              <a:rPr lang="de-CH" sz="2400" kern="0" dirty="0">
                <a:solidFill>
                  <a:srgbClr val="000000"/>
                </a:solidFill>
              </a:rPr>
              <a:t>g</a:t>
            </a:r>
            <a:r>
              <a:rPr lang="de-CH" sz="2400" kern="0" dirty="0" smtClean="0">
                <a:solidFill>
                  <a:srgbClr val="000000"/>
                </a:solidFill>
              </a:rPr>
              <a:t>enügend Schlaf (am Wochenende)</a:t>
            </a:r>
          </a:p>
          <a:p>
            <a:pPr>
              <a:defRPr/>
            </a:pPr>
            <a:endParaRPr lang="de-CH" sz="2400" kern="0" dirty="0" smtClean="0">
              <a:solidFill>
                <a:srgbClr val="000000"/>
              </a:solidFill>
            </a:endParaRPr>
          </a:p>
          <a:p>
            <a:pPr>
              <a:defRPr/>
            </a:pPr>
            <a:endParaRPr lang="de-CH" sz="2400" kern="0" dirty="0" smtClean="0">
              <a:solidFill>
                <a:srgbClr val="000000"/>
              </a:solidFill>
            </a:endParaRPr>
          </a:p>
          <a:p>
            <a:pPr>
              <a:defRPr/>
            </a:pPr>
            <a:r>
              <a:rPr lang="de-CH" sz="2400" kern="0" dirty="0" smtClean="0">
                <a:solidFill>
                  <a:srgbClr val="000000"/>
                </a:solidFill>
              </a:rPr>
              <a:t>Alkohol mit Mass</a:t>
            </a:r>
          </a:p>
          <a:p>
            <a:pPr>
              <a:defRPr/>
            </a:pPr>
            <a:endParaRPr lang="de-CH" sz="2400" kern="0" dirty="0" smtClean="0">
              <a:solidFill>
                <a:srgbClr val="000000"/>
              </a:solidFill>
            </a:endParaRPr>
          </a:p>
          <a:p>
            <a:pPr>
              <a:defRPr/>
            </a:pPr>
            <a:endParaRPr lang="de-CH" sz="2400" kern="0" dirty="0">
              <a:solidFill>
                <a:srgbClr val="000000"/>
              </a:solidFill>
            </a:endParaRPr>
          </a:p>
          <a:p>
            <a:pPr>
              <a:defRPr/>
            </a:pPr>
            <a:r>
              <a:rPr lang="de-CH" sz="2400" kern="0" dirty="0">
                <a:solidFill>
                  <a:srgbClr val="000000"/>
                </a:solidFill>
              </a:rPr>
              <a:t>a</a:t>
            </a:r>
            <a:r>
              <a:rPr lang="de-CH" sz="2400" kern="0" dirty="0" smtClean="0">
                <a:solidFill>
                  <a:srgbClr val="000000"/>
                </a:solidFill>
              </a:rPr>
              <a:t>usreichend Flüssigkeit (Wasser) während und nach dem Sport aufnehmen</a:t>
            </a:r>
          </a:p>
          <a:p>
            <a:pPr lvl="1">
              <a:defRPr/>
            </a:pPr>
            <a:r>
              <a:rPr lang="de-CH" sz="1800" kern="0" dirty="0">
                <a:solidFill>
                  <a:srgbClr val="000000"/>
                </a:solidFill>
              </a:rPr>
              <a:t>r</a:t>
            </a:r>
            <a:r>
              <a:rPr lang="de-CH" sz="1800" kern="0" dirty="0" smtClean="0">
                <a:solidFill>
                  <a:srgbClr val="000000"/>
                </a:solidFill>
              </a:rPr>
              <a:t>egelmässig und in kleinen Mengen</a:t>
            </a:r>
          </a:p>
          <a:p>
            <a:pPr lvl="1">
              <a:defRPr/>
            </a:pPr>
            <a:r>
              <a:rPr lang="de-CH" sz="1800" kern="0" dirty="0">
                <a:solidFill>
                  <a:srgbClr val="000000"/>
                </a:solidFill>
              </a:rPr>
              <a:t>b</a:t>
            </a:r>
            <a:r>
              <a:rPr lang="de-CH" sz="1800" kern="0" dirty="0" smtClean="0">
                <a:solidFill>
                  <a:srgbClr val="000000"/>
                </a:solidFill>
              </a:rPr>
              <a:t>ereits vor dem Durstgefühl</a:t>
            </a:r>
          </a:p>
          <a:p>
            <a:pPr marL="0" indent="0">
              <a:buNone/>
              <a:defRPr/>
            </a:pPr>
            <a:endParaRPr lang="de-CH" sz="2400" kern="0" dirty="0">
              <a:solidFill>
                <a:srgbClr val="000000"/>
              </a:solidFill>
            </a:endParaRPr>
          </a:p>
          <a:p>
            <a:pPr>
              <a:defRPr/>
            </a:pPr>
            <a:r>
              <a:rPr lang="de-CH" sz="2400" kern="0" dirty="0">
                <a:solidFill>
                  <a:srgbClr val="000000"/>
                </a:solidFill>
              </a:rPr>
              <a:t>k</a:t>
            </a:r>
            <a:r>
              <a:rPr lang="de-CH" sz="2400" kern="0" dirty="0" smtClean="0">
                <a:solidFill>
                  <a:srgbClr val="000000"/>
                </a:solidFill>
              </a:rPr>
              <a:t>leiner Snack nach dem Sport (falls keine Mahlzeit) </a:t>
            </a:r>
            <a:endParaRPr lang="de-CH" sz="2400" kern="0" dirty="0">
              <a:solidFill>
                <a:srgbClr val="000000"/>
              </a:solidFill>
            </a:endParaRPr>
          </a:p>
        </p:txBody>
      </p:sp>
      <p:pic>
        <p:nvPicPr>
          <p:cNvPr id="4098" name="Picture 2" descr="C:\Users\U80840771\AppData\Local\Microsoft\Windows\Temporary Internet Files\Content.IE5\MAAXOSMG\HealthySnack[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09267" y="4239228"/>
            <a:ext cx="861845" cy="90000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14" descr="C:\Users\U80840771\AppData\Local\Microsoft\Windows\Temporary Internet Files\Content.IE5\1YHG19D3\Aepplertrinkflasche[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12192" y="4239228"/>
            <a:ext cx="739411" cy="900000"/>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C:\Users\U80840771\AppData\Local\Microsoft\Windows\Temporary Internet Files\Content.IE5\1YHG19D3\eureka_bier[1].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932048" y="1948003"/>
            <a:ext cx="1179508" cy="1210961"/>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Gerade Verbindung 10"/>
          <p:cNvCxnSpPr/>
          <p:nvPr/>
        </p:nvCxnSpPr>
        <p:spPr bwMode="auto">
          <a:xfrm>
            <a:off x="4668271" y="1898796"/>
            <a:ext cx="1393820" cy="1170156"/>
          </a:xfrm>
          <a:prstGeom prst="line">
            <a:avLst/>
          </a:prstGeom>
          <a:ln w="76200">
            <a:solidFill>
              <a:srgbClr val="ED181E"/>
            </a:solidFill>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12" name="Gerade Verbindung 11"/>
          <p:cNvCxnSpPr/>
          <p:nvPr/>
        </p:nvCxnSpPr>
        <p:spPr bwMode="auto">
          <a:xfrm flipH="1">
            <a:off x="4653200" y="1922901"/>
            <a:ext cx="1458356" cy="1146051"/>
          </a:xfrm>
          <a:prstGeom prst="line">
            <a:avLst/>
          </a:prstGeom>
          <a:ln w="76200">
            <a:solidFill>
              <a:srgbClr val="ED181E"/>
            </a:solidFill>
            <a:headEnd type="none" w="med" len="med"/>
            <a:tailEnd type="none" w="med" len="med"/>
          </a:ln>
        </p:spPr>
        <p:style>
          <a:lnRef idx="2">
            <a:schemeClr val="dk1"/>
          </a:lnRef>
          <a:fillRef idx="0">
            <a:schemeClr val="dk1"/>
          </a:fillRef>
          <a:effectRef idx="1">
            <a:schemeClr val="dk1"/>
          </a:effectRef>
          <a:fontRef idx="minor">
            <a:schemeClr val="tx1"/>
          </a:fontRef>
        </p:style>
      </p:cxnSp>
      <p:pic>
        <p:nvPicPr>
          <p:cNvPr id="4101" name="Picture 5" descr="C:\Users\U80840771\AppData\Local\Microsoft\Windows\Temporary Internet Files\Content.IE5\2I4KDKVW\malvorlage-schlafen-p14224[1].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002324" y="614179"/>
            <a:ext cx="1194605" cy="11946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9675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nhaltsplatzhalter 4" descr="Lebensmittelpyramide 2.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16592" y="548616"/>
            <a:ext cx="8056008" cy="5782334"/>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sp>
        <p:nvSpPr>
          <p:cNvPr id="2" name="Titel 1"/>
          <p:cNvSpPr>
            <a:spLocks noGrp="1"/>
          </p:cNvSpPr>
          <p:nvPr>
            <p:ph type="title"/>
          </p:nvPr>
        </p:nvSpPr>
        <p:spPr/>
        <p:txBody>
          <a:bodyPr/>
          <a:lstStyle/>
          <a:p>
            <a:r>
              <a:rPr lang="de-CH" dirty="0" smtClean="0"/>
              <a:t>Lebensmittelpyramide</a:t>
            </a:r>
            <a:endParaRPr lang="de-CH" dirty="0"/>
          </a:p>
        </p:txBody>
      </p:sp>
    </p:spTree>
    <p:extLst>
      <p:ext uri="{BB962C8B-B14F-4D97-AF65-F5344CB8AC3E}">
        <p14:creationId xmlns:p14="http://schemas.microsoft.com/office/powerpoint/2010/main" val="19439941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U80840771\AppData\Local\Microsoft\Windows\Temporary Internet Files\Content.IE5\1YHG19D3\questions-2[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11712" y="998676"/>
            <a:ext cx="4394200" cy="4394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58805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a:spLocks noGrp="1"/>
          </p:cNvSpPr>
          <p:nvPr>
            <p:ph type="title"/>
          </p:nvPr>
        </p:nvSpPr>
        <p:spPr>
          <a:xfrm>
            <a:off x="1268412" y="279400"/>
            <a:ext cx="7804188" cy="989013"/>
          </a:xfrm>
        </p:spPr>
        <p:txBody>
          <a:bodyPr/>
          <a:lstStyle/>
          <a:p>
            <a:r>
              <a:rPr lang="de-CH" dirty="0" smtClean="0"/>
              <a:t>Sport: </a:t>
            </a:r>
            <a:r>
              <a:rPr lang="de-CH" sz="3100" dirty="0" smtClean="0"/>
              <a:t>mehr als eine sinnvolle Freizeitbeschäftigung</a:t>
            </a:r>
            <a:endParaRPr lang="de-CH" sz="3100" dirty="0"/>
          </a:p>
        </p:txBody>
      </p:sp>
      <p:sp>
        <p:nvSpPr>
          <p:cNvPr id="38" name="Inhaltsplatzhalter 2"/>
          <p:cNvSpPr txBox="1">
            <a:spLocks/>
          </p:cNvSpPr>
          <p:nvPr/>
        </p:nvSpPr>
        <p:spPr>
          <a:xfrm>
            <a:off x="467248" y="447512"/>
            <a:ext cx="8344544" cy="5374832"/>
          </a:xfrm>
          <a:prstGeom prst="rect">
            <a:avLst/>
          </a:prstGeom>
        </p:spPr>
        <p:txBody>
          <a:bodyPr vert="horz">
            <a:normAutofit/>
          </a:bodyPr>
          <a:lstStyle/>
          <a:p>
            <a:endParaRPr lang="de-CH" sz="2600" b="1" kern="0" dirty="0" smtClean="0"/>
          </a:p>
          <a:p>
            <a:endParaRPr lang="de-CH" sz="2000" b="1" dirty="0" smtClean="0"/>
          </a:p>
          <a:p>
            <a:endParaRPr lang="de-CH" sz="2000" b="1" dirty="0" smtClean="0"/>
          </a:p>
          <a:p>
            <a:endParaRPr lang="de-CH" sz="1000" b="1" dirty="0" smtClean="0"/>
          </a:p>
          <a:p>
            <a:pPr>
              <a:lnSpc>
                <a:spcPct val="90000"/>
              </a:lnSpc>
              <a:buFontTx/>
              <a:buNone/>
            </a:pPr>
            <a:endParaRPr lang="de-CH" sz="800" dirty="0" smtClean="0"/>
          </a:p>
          <a:p>
            <a:pPr marL="411480" lvl="0" indent="-342900">
              <a:lnSpc>
                <a:spcPct val="90000"/>
              </a:lnSpc>
              <a:spcBef>
                <a:spcPts val="700"/>
              </a:spcBef>
              <a:buClr>
                <a:schemeClr val="tx2"/>
              </a:buClr>
              <a:buSzPct val="95000"/>
              <a:defRPr/>
            </a:pPr>
            <a:r>
              <a:rPr lang="de-CH" dirty="0" smtClean="0"/>
              <a:t>	</a:t>
            </a:r>
            <a:endParaRPr lang="de-CH" sz="2000" b="1" kern="0" dirty="0" smtClean="0"/>
          </a:p>
          <a:p>
            <a:endParaRPr lang="de-CH" sz="2300" b="1" kern="0" dirty="0" smtClean="0"/>
          </a:p>
        </p:txBody>
      </p:sp>
      <p:sp>
        <p:nvSpPr>
          <p:cNvPr id="39" name="Inhaltsplatzhalter 2"/>
          <p:cNvSpPr txBox="1">
            <a:spLocks/>
          </p:cNvSpPr>
          <p:nvPr/>
        </p:nvSpPr>
        <p:spPr>
          <a:xfrm>
            <a:off x="323232" y="303496"/>
            <a:ext cx="8496944" cy="5374832"/>
          </a:xfrm>
          <a:prstGeom prst="rect">
            <a:avLst/>
          </a:prstGeom>
        </p:spPr>
        <p:txBody>
          <a:bodyPr vert="horz">
            <a:normAutofit/>
          </a:bodyPr>
          <a:lstStyle/>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2300" b="1" i="0" u="none" strike="noStrike" kern="1200" cap="none" spc="0" normalizeH="0" baseline="0" noProof="0" smtClean="0">
              <a:ln>
                <a:noFill/>
              </a:ln>
              <a:solidFill>
                <a:schemeClr val="tx1"/>
              </a:solidFill>
              <a:effectLst/>
              <a:uLnTx/>
              <a:uFillTx/>
              <a:latin typeface="+mn-lt"/>
              <a:ea typeface="+mn-ea"/>
              <a:cs typeface="+mn-cs"/>
            </a:endParaRP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2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0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4" name="Inhaltsplatzhalter 2"/>
          <p:cNvSpPr txBox="1">
            <a:spLocks/>
          </p:cNvSpPr>
          <p:nvPr/>
        </p:nvSpPr>
        <p:spPr>
          <a:xfrm>
            <a:off x="323232" y="638136"/>
            <a:ext cx="8496944" cy="5374832"/>
          </a:xfrm>
          <a:prstGeom prst="rect">
            <a:avLst/>
          </a:prstGeom>
        </p:spPr>
        <p:txBody>
          <a:bodyPr vert="horz">
            <a:normAutofit/>
          </a:bodyPr>
          <a:lstStyle/>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2300" b="1" i="0" u="none" strike="noStrike" kern="1200" cap="none" spc="0" normalizeH="0" baseline="0" noProof="0" smtClean="0">
              <a:ln>
                <a:noFill/>
              </a:ln>
              <a:solidFill>
                <a:schemeClr val="tx1"/>
              </a:solidFill>
              <a:effectLst/>
              <a:uLnTx/>
              <a:uFillTx/>
              <a:latin typeface="+mn-lt"/>
              <a:ea typeface="+mn-ea"/>
              <a:cs typeface="+mn-cs"/>
            </a:endParaRP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2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0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6" name="Titel 1"/>
          <p:cNvSpPr txBox="1">
            <a:spLocks/>
          </p:cNvSpPr>
          <p:nvPr/>
        </p:nvSpPr>
        <p:spPr>
          <a:xfrm>
            <a:off x="395240" y="-153952"/>
            <a:ext cx="8208912" cy="1152128"/>
          </a:xfrm>
          <a:prstGeom prst="rect">
            <a:avLst/>
          </a:prstGeom>
        </p:spPr>
        <p:txBody>
          <a:bodyPr vert="horz" anchor="t">
            <a:noAutofit/>
          </a:bodyPr>
          <a:lstStyle/>
          <a:p>
            <a:pPr lvl="0">
              <a:spcBef>
                <a:spcPct val="0"/>
              </a:spcBef>
              <a:defRPr/>
            </a:pPr>
            <a:endParaRPr lang="de-CH" sz="4000" b="1" spc="-100" dirty="0">
              <a:solidFill>
                <a:schemeClr val="tx2">
                  <a:satMod val="200000"/>
                </a:schemeClr>
              </a:solidFill>
            </a:endParaRPr>
          </a:p>
        </p:txBody>
      </p:sp>
      <p:sp>
        <p:nvSpPr>
          <p:cNvPr id="47" name="Inhaltsplatzhalter 2"/>
          <p:cNvSpPr txBox="1">
            <a:spLocks/>
          </p:cNvSpPr>
          <p:nvPr/>
        </p:nvSpPr>
        <p:spPr>
          <a:xfrm>
            <a:off x="467248" y="782152"/>
            <a:ext cx="8344544" cy="5374832"/>
          </a:xfrm>
          <a:prstGeom prst="rect">
            <a:avLst/>
          </a:prstGeom>
        </p:spPr>
        <p:txBody>
          <a:bodyPr vert="horz">
            <a:normAutofit/>
          </a:bodyPr>
          <a:lstStyle/>
          <a:p>
            <a:endParaRPr lang="de-CH" sz="2600" b="1" kern="0" dirty="0" smtClean="0"/>
          </a:p>
          <a:p>
            <a:endParaRPr lang="de-CH" sz="2000" b="1" dirty="0" smtClean="0"/>
          </a:p>
          <a:p>
            <a:endParaRPr lang="de-CH" sz="2000" b="1" dirty="0" smtClean="0"/>
          </a:p>
          <a:p>
            <a:endParaRPr lang="de-CH" sz="1000" b="1" dirty="0" smtClean="0"/>
          </a:p>
          <a:p>
            <a:pPr>
              <a:lnSpc>
                <a:spcPct val="90000"/>
              </a:lnSpc>
              <a:buFontTx/>
              <a:buNone/>
            </a:pPr>
            <a:endParaRPr lang="de-CH" sz="800" dirty="0" smtClean="0"/>
          </a:p>
          <a:p>
            <a:pPr marL="411480" lvl="0" indent="-342900">
              <a:lnSpc>
                <a:spcPct val="90000"/>
              </a:lnSpc>
              <a:spcBef>
                <a:spcPts val="700"/>
              </a:spcBef>
              <a:buClr>
                <a:schemeClr val="tx2"/>
              </a:buClr>
              <a:buSzPct val="95000"/>
              <a:defRPr/>
            </a:pPr>
            <a:r>
              <a:rPr lang="de-CH" dirty="0" smtClean="0"/>
              <a:t>	</a:t>
            </a:r>
            <a:endParaRPr lang="de-CH" sz="2000" b="1" kern="0" dirty="0" smtClean="0"/>
          </a:p>
          <a:p>
            <a:endParaRPr lang="de-CH" sz="2300" b="1" kern="0" dirty="0" smtClean="0"/>
          </a:p>
        </p:txBody>
      </p:sp>
      <p:sp>
        <p:nvSpPr>
          <p:cNvPr id="48" name="Inhaltsplatzhalter 2"/>
          <p:cNvSpPr txBox="1">
            <a:spLocks/>
          </p:cNvSpPr>
          <p:nvPr/>
        </p:nvSpPr>
        <p:spPr>
          <a:xfrm>
            <a:off x="323232" y="638136"/>
            <a:ext cx="8496944" cy="5374832"/>
          </a:xfrm>
          <a:prstGeom prst="rect">
            <a:avLst/>
          </a:prstGeom>
        </p:spPr>
        <p:txBody>
          <a:bodyPr vert="horz">
            <a:normAutofit/>
          </a:bodyPr>
          <a:lstStyle/>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2300" b="1" i="0" u="none" strike="noStrike" kern="1200" cap="none" spc="0" normalizeH="0" baseline="0" noProof="0" smtClean="0">
              <a:ln>
                <a:noFill/>
              </a:ln>
              <a:solidFill>
                <a:schemeClr val="tx1"/>
              </a:solidFill>
              <a:effectLst/>
              <a:uLnTx/>
              <a:uFillTx/>
              <a:latin typeface="+mn-lt"/>
              <a:ea typeface="+mn-ea"/>
              <a:cs typeface="+mn-cs"/>
            </a:endParaRP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2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0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6" name="Inhaltsplatzhalter 2"/>
          <p:cNvSpPr txBox="1">
            <a:spLocks/>
          </p:cNvSpPr>
          <p:nvPr/>
        </p:nvSpPr>
        <p:spPr>
          <a:xfrm>
            <a:off x="619648" y="934552"/>
            <a:ext cx="8344544" cy="5374832"/>
          </a:xfrm>
          <a:prstGeom prst="rect">
            <a:avLst/>
          </a:prstGeom>
        </p:spPr>
        <p:txBody>
          <a:bodyPr vert="horz">
            <a:normAutofit/>
          </a:bodyPr>
          <a:lstStyle/>
          <a:p>
            <a:endParaRPr lang="de-CH" sz="2300" b="1" kern="0" dirty="0" smtClean="0"/>
          </a:p>
        </p:txBody>
      </p:sp>
      <p:sp>
        <p:nvSpPr>
          <p:cNvPr id="253" name="Inhaltsplatzhalter 2"/>
          <p:cNvSpPr txBox="1">
            <a:spLocks/>
          </p:cNvSpPr>
          <p:nvPr/>
        </p:nvSpPr>
        <p:spPr bwMode="auto">
          <a:xfrm>
            <a:off x="1268402" y="1268712"/>
            <a:ext cx="7704138" cy="42160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marL="411480">
              <a:spcBef>
                <a:spcPts val="700"/>
              </a:spcBef>
              <a:buClr>
                <a:schemeClr val="tx2"/>
              </a:buClr>
              <a:buSzPct val="95000"/>
              <a:buFont typeface="Wingdings" pitchFamily="2" charset="2"/>
              <a:buChar char="Ø"/>
            </a:pPr>
            <a:endParaRPr lang="de-CH" sz="2400" dirty="0" smtClean="0"/>
          </a:p>
          <a:p>
            <a:pPr marL="68580" indent="0">
              <a:spcBef>
                <a:spcPts val="700"/>
              </a:spcBef>
              <a:buClr>
                <a:schemeClr val="tx2"/>
              </a:buClr>
              <a:buSzPct val="95000"/>
              <a:buNone/>
            </a:pPr>
            <a:endParaRPr lang="de-CH" sz="2400" dirty="0" smtClean="0"/>
          </a:p>
          <a:p>
            <a:pPr marL="68580" indent="0">
              <a:spcBef>
                <a:spcPts val="700"/>
              </a:spcBef>
              <a:buClr>
                <a:schemeClr val="tx2"/>
              </a:buClr>
              <a:buSzPct val="95000"/>
              <a:buNone/>
            </a:pPr>
            <a:endParaRPr lang="de-CH" sz="2400" dirty="0"/>
          </a:p>
          <a:p>
            <a:pPr marL="68580" indent="0">
              <a:spcBef>
                <a:spcPts val="700"/>
              </a:spcBef>
              <a:buClr>
                <a:schemeClr val="tx2"/>
              </a:buClr>
              <a:buSzPct val="95000"/>
              <a:buNone/>
            </a:pPr>
            <a:endParaRPr lang="de-CH" sz="2400" dirty="0" smtClean="0"/>
          </a:p>
          <a:p>
            <a:pPr marL="68580" indent="0">
              <a:spcBef>
                <a:spcPts val="700"/>
              </a:spcBef>
              <a:buClr>
                <a:schemeClr val="tx2"/>
              </a:buClr>
              <a:buSzPct val="95000"/>
              <a:buNone/>
            </a:pPr>
            <a:endParaRPr lang="de-CH" sz="2400" dirty="0"/>
          </a:p>
          <a:p>
            <a:pPr marL="68580" indent="0">
              <a:spcBef>
                <a:spcPts val="700"/>
              </a:spcBef>
              <a:buClr>
                <a:schemeClr val="tx2"/>
              </a:buClr>
              <a:buSzPct val="95000"/>
              <a:buNone/>
            </a:pPr>
            <a:endParaRPr lang="de-CH" sz="2400" dirty="0"/>
          </a:p>
          <a:p>
            <a:pPr marL="0" indent="0">
              <a:buNone/>
            </a:pPr>
            <a:r>
              <a:rPr lang="de-CH" sz="2400" kern="0" dirty="0"/>
              <a:t>Die Gesundheit, die Leistungsfähigkeit und die Belastungstoleranz machen einen wichtigen Teil der Lebensqualität aus und können zu einem grossen Teil durch Training entwickelt, gefestigt und erhalten werden.</a:t>
            </a:r>
          </a:p>
        </p:txBody>
      </p:sp>
      <p:sp>
        <p:nvSpPr>
          <p:cNvPr id="12" name="Abgerundetes Rechteck 11"/>
          <p:cNvSpPr/>
          <p:nvPr/>
        </p:nvSpPr>
        <p:spPr bwMode="auto">
          <a:xfrm>
            <a:off x="1209675" y="1538748"/>
            <a:ext cx="7682901" cy="1986141"/>
          </a:xfrm>
          <a:prstGeom prst="roundRect">
            <a:avLst/>
          </a:prstGeom>
          <a:solidFill>
            <a:srgbClr val="FFFFCC"/>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411480">
              <a:spcBef>
                <a:spcPts val="700"/>
              </a:spcBef>
              <a:buClr>
                <a:schemeClr val="tx2"/>
              </a:buClr>
              <a:buSzPct val="95000"/>
            </a:pPr>
            <a:r>
              <a:rPr lang="de-CH" sz="2400" dirty="0"/>
              <a:t>Was beansprucht wird, entwickelt sich, was nicht gebraucht wird, bildet sich zurück</a:t>
            </a:r>
          </a:p>
        </p:txBody>
      </p:sp>
      <p:sp>
        <p:nvSpPr>
          <p:cNvPr id="13" name="Abgerundetes Rechteck 12"/>
          <p:cNvSpPr/>
          <p:nvPr/>
        </p:nvSpPr>
        <p:spPr bwMode="auto">
          <a:xfrm>
            <a:off x="1247775" y="3827035"/>
            <a:ext cx="7644801" cy="2148316"/>
          </a:xfrm>
          <a:prstGeom prst="roundRect">
            <a:avLst/>
          </a:prstGeom>
          <a:solidFill>
            <a:srgbClr val="DA4314"/>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eaLnBrk="1" hangingPunct="1"/>
            <a:r>
              <a:rPr lang="de-CH" altLang="de-DE" sz="1800" b="1" i="1" dirty="0">
                <a:latin typeface="Arial" pitchFamily="34" charset="0"/>
              </a:rPr>
              <a:t>Nebst der Psyche bildet die physische Leistungsfähigkeit die Bereitschaft eines jeden Angehörigen der Armee (</a:t>
            </a:r>
            <a:r>
              <a:rPr lang="de-CH" altLang="de-DE" sz="1800" b="1" i="1" dirty="0" err="1">
                <a:latin typeface="Arial" pitchFamily="34" charset="0"/>
              </a:rPr>
              <a:t>AdA</a:t>
            </a:r>
            <a:r>
              <a:rPr lang="de-CH" altLang="de-DE" sz="1800" b="1" i="1" dirty="0">
                <a:latin typeface="Arial" pitchFamily="34" charset="0"/>
              </a:rPr>
              <a:t>), Belastung zu ertragen, auch unter Extremsituationen die geforderte Leistung in Einsätzen aller Art zielorientier zu erbringen und seinen Auftrag in hoher Qualität zu erfüllen.</a:t>
            </a:r>
            <a:endParaRPr lang="de-CH" altLang="de-DE" sz="1800" dirty="0">
              <a:latin typeface="Arial" pitchFamily="34" charset="0"/>
            </a:endParaRPr>
          </a:p>
        </p:txBody>
      </p:sp>
    </p:spTree>
    <p:extLst>
      <p:ext uri="{BB962C8B-B14F-4D97-AF65-F5344CB8AC3E}">
        <p14:creationId xmlns:p14="http://schemas.microsoft.com/office/powerpoint/2010/main" val="2999994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fltVal val="0"/>
                                          </p:val>
                                        </p:tav>
                                        <p:tav tm="100000">
                                          <p:val>
                                            <p:strVal val="#ppt_w"/>
                                          </p:val>
                                        </p:tav>
                                      </p:tavLst>
                                    </p:anim>
                                    <p:anim calcmode="lin" valueType="num">
                                      <p:cBhvr>
                                        <p:cTn id="8" dur="1000" fill="hold"/>
                                        <p:tgtEl>
                                          <p:spTgt spid="13"/>
                                        </p:tgtEl>
                                        <p:attrNameLst>
                                          <p:attrName>ppt_h</p:attrName>
                                        </p:attrNameLst>
                                      </p:cBhvr>
                                      <p:tavLst>
                                        <p:tav tm="0">
                                          <p:val>
                                            <p:fltVal val="0"/>
                                          </p:val>
                                        </p:tav>
                                        <p:tav tm="100000">
                                          <p:val>
                                            <p:strVal val="#ppt_h"/>
                                          </p:val>
                                        </p:tav>
                                      </p:tavLst>
                                    </p:anim>
                                    <p:anim calcmode="lin" valueType="num">
                                      <p:cBhvr>
                                        <p:cTn id="9" dur="1000" fill="hold"/>
                                        <p:tgtEl>
                                          <p:spTgt spid="13"/>
                                        </p:tgtEl>
                                        <p:attrNameLst>
                                          <p:attrName>style.rotation</p:attrName>
                                        </p:attrNameLst>
                                      </p:cBhvr>
                                      <p:tavLst>
                                        <p:tav tm="0">
                                          <p:val>
                                            <p:fltVal val="90"/>
                                          </p:val>
                                        </p:tav>
                                        <p:tav tm="100000">
                                          <p:val>
                                            <p:fltVal val="0"/>
                                          </p:val>
                                        </p:tav>
                                      </p:tavLst>
                                    </p:anim>
                                    <p:animEffect transition="in" filter="fade">
                                      <p:cBhvr>
                                        <p:cTn id="10"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p:cNvSpPr>
            <a:spLocks noGrp="1"/>
          </p:cNvSpPr>
          <p:nvPr>
            <p:ph type="title"/>
          </p:nvPr>
        </p:nvSpPr>
        <p:spPr>
          <a:xfrm>
            <a:off x="1268412" y="279400"/>
            <a:ext cx="7804188" cy="989013"/>
          </a:xfrm>
        </p:spPr>
        <p:txBody>
          <a:bodyPr/>
          <a:lstStyle/>
          <a:p>
            <a:r>
              <a:rPr lang="de-CH" dirty="0" smtClean="0"/>
              <a:t>Es ist nie zu spät, um körperlich </a:t>
            </a:r>
            <a:br>
              <a:rPr lang="de-CH" dirty="0" smtClean="0"/>
            </a:br>
            <a:r>
              <a:rPr lang="de-CH" dirty="0" smtClean="0"/>
              <a:t>aktiv zu werden!</a:t>
            </a:r>
            <a:endParaRPr lang="de-CH" sz="3100" dirty="0"/>
          </a:p>
        </p:txBody>
      </p:sp>
      <p:sp>
        <p:nvSpPr>
          <p:cNvPr id="38" name="Inhaltsplatzhalter 2"/>
          <p:cNvSpPr txBox="1">
            <a:spLocks/>
          </p:cNvSpPr>
          <p:nvPr/>
        </p:nvSpPr>
        <p:spPr>
          <a:xfrm>
            <a:off x="467248" y="447512"/>
            <a:ext cx="8344544" cy="5374832"/>
          </a:xfrm>
          <a:prstGeom prst="rect">
            <a:avLst/>
          </a:prstGeom>
        </p:spPr>
        <p:txBody>
          <a:bodyPr vert="horz">
            <a:normAutofit/>
          </a:bodyPr>
          <a:lstStyle/>
          <a:p>
            <a:endParaRPr lang="de-CH" sz="2600" b="1" kern="0" dirty="0" smtClean="0"/>
          </a:p>
          <a:p>
            <a:endParaRPr lang="de-CH" sz="2000" b="1" dirty="0" smtClean="0"/>
          </a:p>
          <a:p>
            <a:endParaRPr lang="de-CH" sz="2000" b="1" dirty="0" smtClean="0"/>
          </a:p>
          <a:p>
            <a:endParaRPr lang="de-CH" sz="1000" b="1" dirty="0" smtClean="0"/>
          </a:p>
          <a:p>
            <a:pPr>
              <a:lnSpc>
                <a:spcPct val="90000"/>
              </a:lnSpc>
              <a:buFontTx/>
              <a:buNone/>
            </a:pPr>
            <a:endParaRPr lang="de-CH" sz="800" dirty="0" smtClean="0"/>
          </a:p>
          <a:p>
            <a:pPr marL="411480" lvl="0" indent="-342900">
              <a:lnSpc>
                <a:spcPct val="90000"/>
              </a:lnSpc>
              <a:spcBef>
                <a:spcPts val="700"/>
              </a:spcBef>
              <a:buClr>
                <a:schemeClr val="tx2"/>
              </a:buClr>
              <a:buSzPct val="95000"/>
              <a:defRPr/>
            </a:pPr>
            <a:r>
              <a:rPr lang="de-CH" dirty="0" smtClean="0"/>
              <a:t>	</a:t>
            </a:r>
            <a:endParaRPr lang="de-CH" sz="2000" b="1" kern="0" dirty="0" smtClean="0"/>
          </a:p>
          <a:p>
            <a:endParaRPr lang="de-CH" sz="2300" b="1" kern="0" dirty="0" smtClean="0"/>
          </a:p>
        </p:txBody>
      </p:sp>
      <p:sp>
        <p:nvSpPr>
          <p:cNvPr id="39" name="Inhaltsplatzhalter 2"/>
          <p:cNvSpPr txBox="1">
            <a:spLocks/>
          </p:cNvSpPr>
          <p:nvPr/>
        </p:nvSpPr>
        <p:spPr>
          <a:xfrm>
            <a:off x="323232" y="303496"/>
            <a:ext cx="8496944" cy="5374832"/>
          </a:xfrm>
          <a:prstGeom prst="rect">
            <a:avLst/>
          </a:prstGeom>
        </p:spPr>
        <p:txBody>
          <a:bodyPr vert="horz">
            <a:normAutofit/>
          </a:bodyPr>
          <a:lstStyle/>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2300" b="1" i="0" u="none" strike="noStrike" kern="1200" cap="none" spc="0" normalizeH="0" baseline="0" noProof="0" smtClean="0">
              <a:ln>
                <a:noFill/>
              </a:ln>
              <a:solidFill>
                <a:schemeClr val="tx1"/>
              </a:solidFill>
              <a:effectLst/>
              <a:uLnTx/>
              <a:uFillTx/>
              <a:latin typeface="+mn-lt"/>
              <a:ea typeface="+mn-ea"/>
              <a:cs typeface="+mn-cs"/>
            </a:endParaRP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2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0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4" name="Inhaltsplatzhalter 2"/>
          <p:cNvSpPr txBox="1">
            <a:spLocks/>
          </p:cNvSpPr>
          <p:nvPr/>
        </p:nvSpPr>
        <p:spPr>
          <a:xfrm>
            <a:off x="323232" y="638136"/>
            <a:ext cx="8496944" cy="5374832"/>
          </a:xfrm>
          <a:prstGeom prst="rect">
            <a:avLst/>
          </a:prstGeom>
        </p:spPr>
        <p:txBody>
          <a:bodyPr vert="horz">
            <a:normAutofit/>
          </a:bodyPr>
          <a:lstStyle/>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2300" b="1" i="0" u="none" strike="noStrike" kern="1200" cap="none" spc="0" normalizeH="0" baseline="0" noProof="0" smtClean="0">
              <a:ln>
                <a:noFill/>
              </a:ln>
              <a:solidFill>
                <a:schemeClr val="tx1"/>
              </a:solidFill>
              <a:effectLst/>
              <a:uLnTx/>
              <a:uFillTx/>
              <a:latin typeface="+mn-lt"/>
              <a:ea typeface="+mn-ea"/>
              <a:cs typeface="+mn-cs"/>
            </a:endParaRP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2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0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46" name="Titel 1"/>
          <p:cNvSpPr txBox="1">
            <a:spLocks/>
          </p:cNvSpPr>
          <p:nvPr/>
        </p:nvSpPr>
        <p:spPr>
          <a:xfrm>
            <a:off x="395240" y="-153952"/>
            <a:ext cx="8208912" cy="1152128"/>
          </a:xfrm>
          <a:prstGeom prst="rect">
            <a:avLst/>
          </a:prstGeom>
        </p:spPr>
        <p:txBody>
          <a:bodyPr vert="horz" anchor="t">
            <a:noAutofit/>
          </a:bodyPr>
          <a:lstStyle/>
          <a:p>
            <a:pPr lvl="0">
              <a:spcBef>
                <a:spcPct val="0"/>
              </a:spcBef>
              <a:defRPr/>
            </a:pPr>
            <a:endParaRPr lang="de-CH" sz="4000" b="1" spc="-100" dirty="0">
              <a:solidFill>
                <a:schemeClr val="tx2">
                  <a:satMod val="200000"/>
                </a:schemeClr>
              </a:solidFill>
            </a:endParaRPr>
          </a:p>
        </p:txBody>
      </p:sp>
      <p:sp>
        <p:nvSpPr>
          <p:cNvPr id="47" name="Inhaltsplatzhalter 2"/>
          <p:cNvSpPr txBox="1">
            <a:spLocks/>
          </p:cNvSpPr>
          <p:nvPr/>
        </p:nvSpPr>
        <p:spPr>
          <a:xfrm>
            <a:off x="467248" y="782152"/>
            <a:ext cx="8344544" cy="5374832"/>
          </a:xfrm>
          <a:prstGeom prst="rect">
            <a:avLst/>
          </a:prstGeom>
        </p:spPr>
        <p:txBody>
          <a:bodyPr vert="horz">
            <a:normAutofit/>
          </a:bodyPr>
          <a:lstStyle/>
          <a:p>
            <a:endParaRPr lang="de-CH" sz="2600" b="1" kern="0" dirty="0" smtClean="0"/>
          </a:p>
          <a:p>
            <a:endParaRPr lang="de-CH" sz="2000" b="1" dirty="0" smtClean="0"/>
          </a:p>
          <a:p>
            <a:endParaRPr lang="de-CH" sz="2000" b="1" dirty="0" smtClean="0"/>
          </a:p>
          <a:p>
            <a:endParaRPr lang="de-CH" sz="1000" b="1" dirty="0" smtClean="0"/>
          </a:p>
          <a:p>
            <a:pPr>
              <a:lnSpc>
                <a:spcPct val="90000"/>
              </a:lnSpc>
              <a:buFontTx/>
              <a:buNone/>
            </a:pPr>
            <a:endParaRPr lang="de-CH" sz="800" dirty="0" smtClean="0"/>
          </a:p>
          <a:p>
            <a:pPr marL="411480" lvl="0" indent="-342900">
              <a:lnSpc>
                <a:spcPct val="90000"/>
              </a:lnSpc>
              <a:spcBef>
                <a:spcPts val="700"/>
              </a:spcBef>
              <a:buClr>
                <a:schemeClr val="tx2"/>
              </a:buClr>
              <a:buSzPct val="95000"/>
              <a:defRPr/>
            </a:pPr>
            <a:r>
              <a:rPr lang="de-CH" dirty="0" smtClean="0"/>
              <a:t>	</a:t>
            </a:r>
            <a:endParaRPr lang="de-CH" sz="2000" b="1" kern="0" dirty="0" smtClean="0"/>
          </a:p>
          <a:p>
            <a:endParaRPr lang="de-CH" sz="2300" b="1" kern="0" dirty="0" smtClean="0"/>
          </a:p>
        </p:txBody>
      </p:sp>
      <p:sp>
        <p:nvSpPr>
          <p:cNvPr id="48" name="Inhaltsplatzhalter 2"/>
          <p:cNvSpPr txBox="1">
            <a:spLocks/>
          </p:cNvSpPr>
          <p:nvPr/>
        </p:nvSpPr>
        <p:spPr>
          <a:xfrm>
            <a:off x="323232" y="638136"/>
            <a:ext cx="8496944" cy="5374832"/>
          </a:xfrm>
          <a:prstGeom prst="rect">
            <a:avLst/>
          </a:prstGeom>
        </p:spPr>
        <p:txBody>
          <a:bodyPr vert="horz">
            <a:normAutofit/>
          </a:bodyPr>
          <a:lstStyle/>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2300" b="1" i="0" u="none" strike="noStrike" kern="1200" cap="none" spc="0" normalizeH="0" baseline="0" noProof="0" smtClean="0">
              <a:ln>
                <a:noFill/>
              </a:ln>
              <a:solidFill>
                <a:schemeClr val="tx1"/>
              </a:solidFill>
              <a:effectLst/>
              <a:uLnTx/>
              <a:uFillTx/>
              <a:latin typeface="+mn-lt"/>
              <a:ea typeface="+mn-ea"/>
              <a:cs typeface="+mn-cs"/>
            </a:endParaRPr>
          </a:p>
          <a:p>
            <a:pPr marL="41148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2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000" b="0" i="0" u="none" strike="noStrike" kern="1200" cap="none" spc="0" normalizeH="0" baseline="0" noProof="0" smtClean="0">
              <a:ln>
                <a:noFill/>
              </a:ln>
              <a:solidFill>
                <a:schemeClr val="tx1"/>
              </a:solidFill>
              <a:effectLst/>
              <a:uLnTx/>
              <a:uFillTx/>
              <a:latin typeface="+mn-lt"/>
              <a:ea typeface="+mn-ea"/>
              <a:cs typeface="+mn-cs"/>
            </a:endParaRPr>
          </a:p>
          <a:p>
            <a:pPr marL="0" marR="0" lvl="0" indent="-342900" algn="l" defTabSz="914400" rtl="0" eaLnBrk="1" fontAlgn="auto" latinLnBrk="0" hangingPunct="1">
              <a:lnSpc>
                <a:spcPct val="100000"/>
              </a:lnSpc>
              <a:spcBef>
                <a:spcPts val="700"/>
              </a:spcBef>
              <a:spcAft>
                <a:spcPts val="0"/>
              </a:spcAft>
              <a:buClr>
                <a:schemeClr val="tx2"/>
              </a:buClr>
              <a:buSzPct val="95000"/>
              <a:buFont typeface="Wingdings"/>
              <a:buNone/>
              <a:tabLst/>
              <a:defRPr/>
            </a:pPr>
            <a:endParaRPr kumimoji="0" lang="de-CH" sz="15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6" name="Inhaltsplatzhalter 2"/>
          <p:cNvSpPr txBox="1">
            <a:spLocks/>
          </p:cNvSpPr>
          <p:nvPr/>
        </p:nvSpPr>
        <p:spPr>
          <a:xfrm>
            <a:off x="619648" y="934552"/>
            <a:ext cx="8344544" cy="5374832"/>
          </a:xfrm>
          <a:prstGeom prst="rect">
            <a:avLst/>
          </a:prstGeom>
        </p:spPr>
        <p:txBody>
          <a:bodyPr vert="horz">
            <a:normAutofit/>
          </a:bodyPr>
          <a:lstStyle/>
          <a:p>
            <a:endParaRPr lang="de-CH" sz="2300" b="1" kern="0" dirty="0" smtClean="0"/>
          </a:p>
        </p:txBody>
      </p:sp>
      <p:sp>
        <p:nvSpPr>
          <p:cNvPr id="14" name="Rectangle 6"/>
          <p:cNvSpPr>
            <a:spLocks noChangeArrowheads="1"/>
          </p:cNvSpPr>
          <p:nvPr/>
        </p:nvSpPr>
        <p:spPr bwMode="auto">
          <a:xfrm>
            <a:off x="2838450" y="4188476"/>
            <a:ext cx="3838575" cy="488950"/>
          </a:xfrm>
          <a:prstGeom prst="rect">
            <a:avLst/>
          </a:prstGeom>
          <a:solidFill>
            <a:srgbClr val="DA4314"/>
          </a:solidFill>
          <a:ln>
            <a:noFill/>
          </a:ln>
          <a:effectLst/>
        </p:spPr>
        <p:txBody>
          <a:bodyPr wrap="none" anchor="ctr"/>
          <a:lstStyle/>
          <a:p>
            <a:endParaRPr lang="de-CH">
              <a:latin typeface="+mj-lt"/>
            </a:endParaRPr>
          </a:p>
        </p:txBody>
      </p:sp>
      <p:sp>
        <p:nvSpPr>
          <p:cNvPr id="15" name="Line 7"/>
          <p:cNvSpPr>
            <a:spLocks noChangeShapeType="1"/>
          </p:cNvSpPr>
          <p:nvPr/>
        </p:nvSpPr>
        <p:spPr bwMode="auto">
          <a:xfrm flipV="1">
            <a:off x="6781800" y="3959876"/>
            <a:ext cx="354013" cy="204788"/>
          </a:xfrm>
          <a:prstGeom prst="line">
            <a:avLst/>
          </a:prstGeom>
          <a:noFill/>
          <a:ln w="127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6" name="Line 8"/>
          <p:cNvSpPr>
            <a:spLocks noChangeShapeType="1"/>
          </p:cNvSpPr>
          <p:nvPr/>
        </p:nvSpPr>
        <p:spPr bwMode="auto">
          <a:xfrm>
            <a:off x="2844800" y="4178951"/>
            <a:ext cx="3933825"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7" name="Line 9"/>
          <p:cNvSpPr>
            <a:spLocks noChangeShapeType="1"/>
          </p:cNvSpPr>
          <p:nvPr/>
        </p:nvSpPr>
        <p:spPr bwMode="auto">
          <a:xfrm>
            <a:off x="2844800" y="3670951"/>
            <a:ext cx="3933825"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8" name="Line 10"/>
          <p:cNvSpPr>
            <a:spLocks noChangeShapeType="1"/>
          </p:cNvSpPr>
          <p:nvPr/>
        </p:nvSpPr>
        <p:spPr bwMode="auto">
          <a:xfrm>
            <a:off x="2844800" y="2656539"/>
            <a:ext cx="3933825"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9" name="Line 11"/>
          <p:cNvSpPr>
            <a:spLocks noChangeShapeType="1"/>
          </p:cNvSpPr>
          <p:nvPr/>
        </p:nvSpPr>
        <p:spPr bwMode="auto">
          <a:xfrm>
            <a:off x="2844800" y="2148539"/>
            <a:ext cx="3933825"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20" name="Line 12"/>
          <p:cNvSpPr>
            <a:spLocks noChangeShapeType="1"/>
          </p:cNvSpPr>
          <p:nvPr/>
        </p:nvSpPr>
        <p:spPr bwMode="auto">
          <a:xfrm>
            <a:off x="2836863" y="2156476"/>
            <a:ext cx="0" cy="2524125"/>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22" name="Line 14"/>
          <p:cNvSpPr>
            <a:spLocks noChangeShapeType="1"/>
          </p:cNvSpPr>
          <p:nvPr/>
        </p:nvSpPr>
        <p:spPr bwMode="auto">
          <a:xfrm>
            <a:off x="2838450" y="4178951"/>
            <a:ext cx="11113"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23" name="Line 15"/>
          <p:cNvSpPr>
            <a:spLocks noChangeShapeType="1"/>
          </p:cNvSpPr>
          <p:nvPr/>
        </p:nvSpPr>
        <p:spPr bwMode="auto">
          <a:xfrm>
            <a:off x="2838450" y="3670951"/>
            <a:ext cx="11113"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24" name="Line 16"/>
          <p:cNvSpPr>
            <a:spLocks noChangeShapeType="1"/>
          </p:cNvSpPr>
          <p:nvPr/>
        </p:nvSpPr>
        <p:spPr bwMode="auto">
          <a:xfrm>
            <a:off x="2838450" y="3162951"/>
            <a:ext cx="11113"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25" name="Line 17"/>
          <p:cNvSpPr>
            <a:spLocks noChangeShapeType="1"/>
          </p:cNvSpPr>
          <p:nvPr/>
        </p:nvSpPr>
        <p:spPr bwMode="auto">
          <a:xfrm>
            <a:off x="2838450" y="2656539"/>
            <a:ext cx="11113"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26" name="Line 18"/>
          <p:cNvSpPr>
            <a:spLocks noChangeShapeType="1"/>
          </p:cNvSpPr>
          <p:nvPr/>
        </p:nvSpPr>
        <p:spPr bwMode="auto">
          <a:xfrm>
            <a:off x="2838450" y="2148539"/>
            <a:ext cx="11113"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27" name="Line 19"/>
          <p:cNvSpPr>
            <a:spLocks noChangeShapeType="1"/>
          </p:cNvSpPr>
          <p:nvPr/>
        </p:nvSpPr>
        <p:spPr bwMode="auto">
          <a:xfrm>
            <a:off x="2860675" y="4677426"/>
            <a:ext cx="3933825"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29" name="Line 21"/>
          <p:cNvSpPr>
            <a:spLocks noChangeShapeType="1"/>
          </p:cNvSpPr>
          <p:nvPr/>
        </p:nvSpPr>
        <p:spPr bwMode="auto">
          <a:xfrm flipV="1">
            <a:off x="3302000" y="4688539"/>
            <a:ext cx="0" cy="2381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30" name="Line 22"/>
          <p:cNvSpPr>
            <a:spLocks noChangeShapeType="1"/>
          </p:cNvSpPr>
          <p:nvPr/>
        </p:nvSpPr>
        <p:spPr bwMode="auto">
          <a:xfrm flipV="1">
            <a:off x="3751263" y="4688539"/>
            <a:ext cx="0" cy="2381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31" name="Line 23"/>
          <p:cNvSpPr>
            <a:spLocks noChangeShapeType="1"/>
          </p:cNvSpPr>
          <p:nvPr/>
        </p:nvSpPr>
        <p:spPr bwMode="auto">
          <a:xfrm flipV="1">
            <a:off x="4202113" y="4688539"/>
            <a:ext cx="0" cy="2381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32" name="Line 24"/>
          <p:cNvSpPr>
            <a:spLocks noChangeShapeType="1"/>
          </p:cNvSpPr>
          <p:nvPr/>
        </p:nvSpPr>
        <p:spPr bwMode="auto">
          <a:xfrm flipV="1">
            <a:off x="4651375" y="4688539"/>
            <a:ext cx="0" cy="2381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34" name="Line 25"/>
          <p:cNvSpPr>
            <a:spLocks noChangeShapeType="1"/>
          </p:cNvSpPr>
          <p:nvPr/>
        </p:nvSpPr>
        <p:spPr bwMode="auto">
          <a:xfrm flipV="1">
            <a:off x="5100638" y="4688539"/>
            <a:ext cx="0" cy="2381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35" name="Line 26"/>
          <p:cNvSpPr>
            <a:spLocks noChangeShapeType="1"/>
          </p:cNvSpPr>
          <p:nvPr/>
        </p:nvSpPr>
        <p:spPr bwMode="auto">
          <a:xfrm flipV="1">
            <a:off x="5549900" y="4688539"/>
            <a:ext cx="0" cy="2381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36" name="Line 27"/>
          <p:cNvSpPr>
            <a:spLocks noChangeShapeType="1"/>
          </p:cNvSpPr>
          <p:nvPr/>
        </p:nvSpPr>
        <p:spPr bwMode="auto">
          <a:xfrm flipV="1">
            <a:off x="5997575" y="4688539"/>
            <a:ext cx="0" cy="2381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37" name="Line 28"/>
          <p:cNvSpPr>
            <a:spLocks noChangeShapeType="1"/>
          </p:cNvSpPr>
          <p:nvPr/>
        </p:nvSpPr>
        <p:spPr bwMode="auto">
          <a:xfrm flipV="1">
            <a:off x="6445250" y="4688539"/>
            <a:ext cx="0" cy="2381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40" name="Freeform 29"/>
          <p:cNvSpPr>
            <a:spLocks/>
          </p:cNvSpPr>
          <p:nvPr/>
        </p:nvSpPr>
        <p:spPr bwMode="auto">
          <a:xfrm>
            <a:off x="3035300" y="3178826"/>
            <a:ext cx="3008313" cy="1219200"/>
          </a:xfrm>
          <a:custGeom>
            <a:avLst/>
            <a:gdLst>
              <a:gd name="T0" fmla="*/ 28 w 1895"/>
              <a:gd name="T1" fmla="*/ 290 h 768"/>
              <a:gd name="T2" fmla="*/ 85 w 1895"/>
              <a:gd name="T3" fmla="*/ 248 h 768"/>
              <a:gd name="T4" fmla="*/ 141 w 1895"/>
              <a:gd name="T5" fmla="*/ 207 h 768"/>
              <a:gd name="T6" fmla="*/ 199 w 1895"/>
              <a:gd name="T7" fmla="*/ 166 h 768"/>
              <a:gd name="T8" fmla="*/ 254 w 1895"/>
              <a:gd name="T9" fmla="*/ 123 h 768"/>
              <a:gd name="T10" fmla="*/ 311 w 1895"/>
              <a:gd name="T11" fmla="*/ 82 h 768"/>
              <a:gd name="T12" fmla="*/ 368 w 1895"/>
              <a:gd name="T13" fmla="*/ 40 h 768"/>
              <a:gd name="T14" fmla="*/ 424 w 1895"/>
              <a:gd name="T15" fmla="*/ 13 h 768"/>
              <a:gd name="T16" fmla="*/ 481 w 1895"/>
              <a:gd name="T17" fmla="*/ 0 h 768"/>
              <a:gd name="T18" fmla="*/ 537 w 1895"/>
              <a:gd name="T19" fmla="*/ 3 h 768"/>
              <a:gd name="T20" fmla="*/ 595 w 1895"/>
              <a:gd name="T21" fmla="*/ 19 h 768"/>
              <a:gd name="T22" fmla="*/ 650 w 1895"/>
              <a:gd name="T23" fmla="*/ 35 h 768"/>
              <a:gd name="T24" fmla="*/ 707 w 1895"/>
              <a:gd name="T25" fmla="*/ 51 h 768"/>
              <a:gd name="T26" fmla="*/ 763 w 1895"/>
              <a:gd name="T27" fmla="*/ 67 h 768"/>
              <a:gd name="T28" fmla="*/ 820 w 1895"/>
              <a:gd name="T29" fmla="*/ 83 h 768"/>
              <a:gd name="T30" fmla="*/ 876 w 1895"/>
              <a:gd name="T31" fmla="*/ 99 h 768"/>
              <a:gd name="T32" fmla="*/ 934 w 1895"/>
              <a:gd name="T33" fmla="*/ 115 h 768"/>
              <a:gd name="T34" fmla="*/ 989 w 1895"/>
              <a:gd name="T35" fmla="*/ 134 h 768"/>
              <a:gd name="T36" fmla="*/ 1046 w 1895"/>
              <a:gd name="T37" fmla="*/ 154 h 768"/>
              <a:gd name="T38" fmla="*/ 1103 w 1895"/>
              <a:gd name="T39" fmla="*/ 177 h 768"/>
              <a:gd name="T40" fmla="*/ 1159 w 1895"/>
              <a:gd name="T41" fmla="*/ 202 h 768"/>
              <a:gd name="T42" fmla="*/ 1216 w 1895"/>
              <a:gd name="T43" fmla="*/ 230 h 768"/>
              <a:gd name="T44" fmla="*/ 1273 w 1895"/>
              <a:gd name="T45" fmla="*/ 261 h 768"/>
              <a:gd name="T46" fmla="*/ 1329 w 1895"/>
              <a:gd name="T47" fmla="*/ 294 h 768"/>
              <a:gd name="T48" fmla="*/ 1385 w 1895"/>
              <a:gd name="T49" fmla="*/ 330 h 768"/>
              <a:gd name="T50" fmla="*/ 1442 w 1895"/>
              <a:gd name="T51" fmla="*/ 369 h 768"/>
              <a:gd name="T52" fmla="*/ 1499 w 1895"/>
              <a:gd name="T53" fmla="*/ 409 h 768"/>
              <a:gd name="T54" fmla="*/ 1555 w 1895"/>
              <a:gd name="T55" fmla="*/ 453 h 768"/>
              <a:gd name="T56" fmla="*/ 1611 w 1895"/>
              <a:gd name="T57" fmla="*/ 499 h 768"/>
              <a:gd name="T58" fmla="*/ 1668 w 1895"/>
              <a:gd name="T59" fmla="*/ 548 h 768"/>
              <a:gd name="T60" fmla="*/ 1724 w 1895"/>
              <a:gd name="T61" fmla="*/ 599 h 768"/>
              <a:gd name="T62" fmla="*/ 1781 w 1895"/>
              <a:gd name="T63" fmla="*/ 653 h 768"/>
              <a:gd name="T64" fmla="*/ 1838 w 1895"/>
              <a:gd name="T65" fmla="*/ 709 h 768"/>
              <a:gd name="T66" fmla="*/ 1894 w 1895"/>
              <a:gd name="T67" fmla="*/ 767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895" h="768">
                <a:moveTo>
                  <a:pt x="0" y="310"/>
                </a:moveTo>
                <a:lnTo>
                  <a:pt x="28" y="290"/>
                </a:lnTo>
                <a:lnTo>
                  <a:pt x="56" y="269"/>
                </a:lnTo>
                <a:lnTo>
                  <a:pt x="85" y="248"/>
                </a:lnTo>
                <a:lnTo>
                  <a:pt x="113" y="227"/>
                </a:lnTo>
                <a:lnTo>
                  <a:pt x="141" y="207"/>
                </a:lnTo>
                <a:lnTo>
                  <a:pt x="170" y="186"/>
                </a:lnTo>
                <a:lnTo>
                  <a:pt x="199" y="166"/>
                </a:lnTo>
                <a:lnTo>
                  <a:pt x="226" y="144"/>
                </a:lnTo>
                <a:lnTo>
                  <a:pt x="254" y="123"/>
                </a:lnTo>
                <a:lnTo>
                  <a:pt x="283" y="102"/>
                </a:lnTo>
                <a:lnTo>
                  <a:pt x="311" y="82"/>
                </a:lnTo>
                <a:lnTo>
                  <a:pt x="340" y="61"/>
                </a:lnTo>
                <a:lnTo>
                  <a:pt x="368" y="40"/>
                </a:lnTo>
                <a:lnTo>
                  <a:pt x="396" y="24"/>
                </a:lnTo>
                <a:lnTo>
                  <a:pt x="424" y="13"/>
                </a:lnTo>
                <a:lnTo>
                  <a:pt x="452" y="5"/>
                </a:lnTo>
                <a:lnTo>
                  <a:pt x="481" y="0"/>
                </a:lnTo>
                <a:lnTo>
                  <a:pt x="509" y="0"/>
                </a:lnTo>
                <a:lnTo>
                  <a:pt x="537" y="3"/>
                </a:lnTo>
                <a:lnTo>
                  <a:pt x="565" y="11"/>
                </a:lnTo>
                <a:lnTo>
                  <a:pt x="595" y="19"/>
                </a:lnTo>
                <a:lnTo>
                  <a:pt x="622" y="27"/>
                </a:lnTo>
                <a:lnTo>
                  <a:pt x="650" y="35"/>
                </a:lnTo>
                <a:lnTo>
                  <a:pt x="679" y="43"/>
                </a:lnTo>
                <a:lnTo>
                  <a:pt x="707" y="51"/>
                </a:lnTo>
                <a:lnTo>
                  <a:pt x="736" y="59"/>
                </a:lnTo>
                <a:lnTo>
                  <a:pt x="763" y="67"/>
                </a:lnTo>
                <a:lnTo>
                  <a:pt x="791" y="75"/>
                </a:lnTo>
                <a:lnTo>
                  <a:pt x="820" y="83"/>
                </a:lnTo>
                <a:lnTo>
                  <a:pt x="848" y="91"/>
                </a:lnTo>
                <a:lnTo>
                  <a:pt x="876" y="99"/>
                </a:lnTo>
                <a:lnTo>
                  <a:pt x="905" y="107"/>
                </a:lnTo>
                <a:lnTo>
                  <a:pt x="934" y="115"/>
                </a:lnTo>
                <a:lnTo>
                  <a:pt x="961" y="124"/>
                </a:lnTo>
                <a:lnTo>
                  <a:pt x="989" y="134"/>
                </a:lnTo>
                <a:lnTo>
                  <a:pt x="1019" y="143"/>
                </a:lnTo>
                <a:lnTo>
                  <a:pt x="1046" y="154"/>
                </a:lnTo>
                <a:lnTo>
                  <a:pt x="1075" y="166"/>
                </a:lnTo>
                <a:lnTo>
                  <a:pt x="1103" y="177"/>
                </a:lnTo>
                <a:lnTo>
                  <a:pt x="1131" y="190"/>
                </a:lnTo>
                <a:lnTo>
                  <a:pt x="1159" y="202"/>
                </a:lnTo>
                <a:lnTo>
                  <a:pt x="1187" y="216"/>
                </a:lnTo>
                <a:lnTo>
                  <a:pt x="1216" y="230"/>
                </a:lnTo>
                <a:lnTo>
                  <a:pt x="1244" y="246"/>
                </a:lnTo>
                <a:lnTo>
                  <a:pt x="1273" y="261"/>
                </a:lnTo>
                <a:lnTo>
                  <a:pt x="1300" y="278"/>
                </a:lnTo>
                <a:lnTo>
                  <a:pt x="1329" y="294"/>
                </a:lnTo>
                <a:lnTo>
                  <a:pt x="1357" y="312"/>
                </a:lnTo>
                <a:lnTo>
                  <a:pt x="1385" y="330"/>
                </a:lnTo>
                <a:lnTo>
                  <a:pt x="1414" y="350"/>
                </a:lnTo>
                <a:lnTo>
                  <a:pt x="1442" y="369"/>
                </a:lnTo>
                <a:lnTo>
                  <a:pt x="1471" y="389"/>
                </a:lnTo>
                <a:lnTo>
                  <a:pt x="1499" y="409"/>
                </a:lnTo>
                <a:lnTo>
                  <a:pt x="1526" y="431"/>
                </a:lnTo>
                <a:lnTo>
                  <a:pt x="1555" y="453"/>
                </a:lnTo>
                <a:lnTo>
                  <a:pt x="1583" y="476"/>
                </a:lnTo>
                <a:lnTo>
                  <a:pt x="1611" y="499"/>
                </a:lnTo>
                <a:lnTo>
                  <a:pt x="1640" y="523"/>
                </a:lnTo>
                <a:lnTo>
                  <a:pt x="1668" y="548"/>
                </a:lnTo>
                <a:lnTo>
                  <a:pt x="1696" y="573"/>
                </a:lnTo>
                <a:lnTo>
                  <a:pt x="1724" y="599"/>
                </a:lnTo>
                <a:lnTo>
                  <a:pt x="1754" y="625"/>
                </a:lnTo>
                <a:lnTo>
                  <a:pt x="1781" y="653"/>
                </a:lnTo>
                <a:lnTo>
                  <a:pt x="1810" y="681"/>
                </a:lnTo>
                <a:lnTo>
                  <a:pt x="1838" y="709"/>
                </a:lnTo>
                <a:lnTo>
                  <a:pt x="1866" y="738"/>
                </a:lnTo>
                <a:lnTo>
                  <a:pt x="1894" y="767"/>
                </a:lnTo>
              </a:path>
            </a:pathLst>
          </a:custGeom>
          <a:noFill/>
          <a:ln w="50800" cap="rnd" cmpd="sng">
            <a:solidFill>
              <a:srgbClr val="00B0F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41" name="Freeform 30"/>
          <p:cNvSpPr>
            <a:spLocks/>
          </p:cNvSpPr>
          <p:nvPr/>
        </p:nvSpPr>
        <p:spPr bwMode="auto">
          <a:xfrm>
            <a:off x="3035300" y="2693051"/>
            <a:ext cx="3368675" cy="1254125"/>
          </a:xfrm>
          <a:custGeom>
            <a:avLst/>
            <a:gdLst>
              <a:gd name="T0" fmla="*/ 28 w 2122"/>
              <a:gd name="T1" fmla="*/ 424 h 790"/>
              <a:gd name="T2" fmla="*/ 85 w 2122"/>
              <a:gd name="T3" fmla="*/ 360 h 790"/>
              <a:gd name="T4" fmla="*/ 141 w 2122"/>
              <a:gd name="T5" fmla="*/ 296 h 790"/>
              <a:gd name="T6" fmla="*/ 199 w 2122"/>
              <a:gd name="T7" fmla="*/ 233 h 790"/>
              <a:gd name="T8" fmla="*/ 255 w 2122"/>
              <a:gd name="T9" fmla="*/ 169 h 790"/>
              <a:gd name="T10" fmla="*/ 311 w 2122"/>
              <a:gd name="T11" fmla="*/ 104 h 790"/>
              <a:gd name="T12" fmla="*/ 368 w 2122"/>
              <a:gd name="T13" fmla="*/ 40 h 790"/>
              <a:gd name="T14" fmla="*/ 424 w 2122"/>
              <a:gd name="T15" fmla="*/ 13 h 790"/>
              <a:gd name="T16" fmla="*/ 481 w 2122"/>
              <a:gd name="T17" fmla="*/ 0 h 790"/>
              <a:gd name="T18" fmla="*/ 537 w 2122"/>
              <a:gd name="T19" fmla="*/ 3 h 790"/>
              <a:gd name="T20" fmla="*/ 595 w 2122"/>
              <a:gd name="T21" fmla="*/ 19 h 790"/>
              <a:gd name="T22" fmla="*/ 650 w 2122"/>
              <a:gd name="T23" fmla="*/ 35 h 790"/>
              <a:gd name="T24" fmla="*/ 707 w 2122"/>
              <a:gd name="T25" fmla="*/ 51 h 790"/>
              <a:gd name="T26" fmla="*/ 764 w 2122"/>
              <a:gd name="T27" fmla="*/ 67 h 790"/>
              <a:gd name="T28" fmla="*/ 820 w 2122"/>
              <a:gd name="T29" fmla="*/ 83 h 790"/>
              <a:gd name="T30" fmla="*/ 877 w 2122"/>
              <a:gd name="T31" fmla="*/ 99 h 790"/>
              <a:gd name="T32" fmla="*/ 934 w 2122"/>
              <a:gd name="T33" fmla="*/ 115 h 790"/>
              <a:gd name="T34" fmla="*/ 990 w 2122"/>
              <a:gd name="T35" fmla="*/ 131 h 790"/>
              <a:gd name="T36" fmla="*/ 1046 w 2122"/>
              <a:gd name="T37" fmla="*/ 148 h 790"/>
              <a:gd name="T38" fmla="*/ 1103 w 2122"/>
              <a:gd name="T39" fmla="*/ 164 h 790"/>
              <a:gd name="T40" fmla="*/ 1160 w 2122"/>
              <a:gd name="T41" fmla="*/ 180 h 790"/>
              <a:gd name="T42" fmla="*/ 1216 w 2122"/>
              <a:gd name="T43" fmla="*/ 196 h 790"/>
              <a:gd name="T44" fmla="*/ 1273 w 2122"/>
              <a:gd name="T45" fmla="*/ 214 h 790"/>
              <a:gd name="T46" fmla="*/ 1329 w 2122"/>
              <a:gd name="T47" fmla="*/ 234 h 790"/>
              <a:gd name="T48" fmla="*/ 1386 w 2122"/>
              <a:gd name="T49" fmla="*/ 257 h 790"/>
              <a:gd name="T50" fmla="*/ 1442 w 2122"/>
              <a:gd name="T51" fmla="*/ 282 h 790"/>
              <a:gd name="T52" fmla="*/ 1500 w 2122"/>
              <a:gd name="T53" fmla="*/ 310 h 790"/>
              <a:gd name="T54" fmla="*/ 1555 w 2122"/>
              <a:gd name="T55" fmla="*/ 342 h 790"/>
              <a:gd name="T56" fmla="*/ 1612 w 2122"/>
              <a:gd name="T57" fmla="*/ 374 h 790"/>
              <a:gd name="T58" fmla="*/ 1669 w 2122"/>
              <a:gd name="T59" fmla="*/ 411 h 790"/>
              <a:gd name="T60" fmla="*/ 1725 w 2122"/>
              <a:gd name="T61" fmla="*/ 449 h 790"/>
              <a:gd name="T62" fmla="*/ 1782 w 2122"/>
              <a:gd name="T63" fmla="*/ 491 h 790"/>
              <a:gd name="T64" fmla="*/ 1838 w 2122"/>
              <a:gd name="T65" fmla="*/ 533 h 790"/>
              <a:gd name="T66" fmla="*/ 1895 w 2122"/>
              <a:gd name="T67" fmla="*/ 579 h 790"/>
              <a:gd name="T68" fmla="*/ 1951 w 2122"/>
              <a:gd name="T69" fmla="*/ 628 h 790"/>
              <a:gd name="T70" fmla="*/ 2008 w 2122"/>
              <a:gd name="T71" fmla="*/ 679 h 790"/>
              <a:gd name="T72" fmla="*/ 2064 w 2122"/>
              <a:gd name="T73" fmla="*/ 733 h 790"/>
              <a:gd name="T74" fmla="*/ 2121 w 2122"/>
              <a:gd name="T75" fmla="*/ 789 h 7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122" h="790">
                <a:moveTo>
                  <a:pt x="0" y="457"/>
                </a:moveTo>
                <a:lnTo>
                  <a:pt x="28" y="424"/>
                </a:lnTo>
                <a:lnTo>
                  <a:pt x="57" y="392"/>
                </a:lnTo>
                <a:lnTo>
                  <a:pt x="85" y="360"/>
                </a:lnTo>
                <a:lnTo>
                  <a:pt x="113" y="328"/>
                </a:lnTo>
                <a:lnTo>
                  <a:pt x="141" y="296"/>
                </a:lnTo>
                <a:lnTo>
                  <a:pt x="170" y="264"/>
                </a:lnTo>
                <a:lnTo>
                  <a:pt x="199" y="233"/>
                </a:lnTo>
                <a:lnTo>
                  <a:pt x="226" y="201"/>
                </a:lnTo>
                <a:lnTo>
                  <a:pt x="255" y="169"/>
                </a:lnTo>
                <a:lnTo>
                  <a:pt x="283" y="137"/>
                </a:lnTo>
                <a:lnTo>
                  <a:pt x="311" y="104"/>
                </a:lnTo>
                <a:lnTo>
                  <a:pt x="340" y="72"/>
                </a:lnTo>
                <a:lnTo>
                  <a:pt x="368" y="40"/>
                </a:lnTo>
                <a:lnTo>
                  <a:pt x="396" y="24"/>
                </a:lnTo>
                <a:lnTo>
                  <a:pt x="424" y="13"/>
                </a:lnTo>
                <a:lnTo>
                  <a:pt x="452" y="5"/>
                </a:lnTo>
                <a:lnTo>
                  <a:pt x="481" y="0"/>
                </a:lnTo>
                <a:lnTo>
                  <a:pt x="509" y="0"/>
                </a:lnTo>
                <a:lnTo>
                  <a:pt x="537" y="3"/>
                </a:lnTo>
                <a:lnTo>
                  <a:pt x="566" y="11"/>
                </a:lnTo>
                <a:lnTo>
                  <a:pt x="595" y="19"/>
                </a:lnTo>
                <a:lnTo>
                  <a:pt x="622" y="27"/>
                </a:lnTo>
                <a:lnTo>
                  <a:pt x="650" y="35"/>
                </a:lnTo>
                <a:lnTo>
                  <a:pt x="680" y="43"/>
                </a:lnTo>
                <a:lnTo>
                  <a:pt x="707" y="51"/>
                </a:lnTo>
                <a:lnTo>
                  <a:pt x="736" y="59"/>
                </a:lnTo>
                <a:lnTo>
                  <a:pt x="764" y="67"/>
                </a:lnTo>
                <a:lnTo>
                  <a:pt x="791" y="75"/>
                </a:lnTo>
                <a:lnTo>
                  <a:pt x="820" y="83"/>
                </a:lnTo>
                <a:lnTo>
                  <a:pt x="848" y="91"/>
                </a:lnTo>
                <a:lnTo>
                  <a:pt x="877" y="99"/>
                </a:lnTo>
                <a:lnTo>
                  <a:pt x="905" y="107"/>
                </a:lnTo>
                <a:lnTo>
                  <a:pt x="934" y="115"/>
                </a:lnTo>
                <a:lnTo>
                  <a:pt x="961" y="123"/>
                </a:lnTo>
                <a:lnTo>
                  <a:pt x="990" y="131"/>
                </a:lnTo>
                <a:lnTo>
                  <a:pt x="1018" y="140"/>
                </a:lnTo>
                <a:lnTo>
                  <a:pt x="1046" y="148"/>
                </a:lnTo>
                <a:lnTo>
                  <a:pt x="1076" y="156"/>
                </a:lnTo>
                <a:lnTo>
                  <a:pt x="1103" y="164"/>
                </a:lnTo>
                <a:lnTo>
                  <a:pt x="1131" y="172"/>
                </a:lnTo>
                <a:lnTo>
                  <a:pt x="1160" y="180"/>
                </a:lnTo>
                <a:lnTo>
                  <a:pt x="1187" y="188"/>
                </a:lnTo>
                <a:lnTo>
                  <a:pt x="1216" y="196"/>
                </a:lnTo>
                <a:lnTo>
                  <a:pt x="1244" y="205"/>
                </a:lnTo>
                <a:lnTo>
                  <a:pt x="1273" y="214"/>
                </a:lnTo>
                <a:lnTo>
                  <a:pt x="1301" y="224"/>
                </a:lnTo>
                <a:lnTo>
                  <a:pt x="1329" y="234"/>
                </a:lnTo>
                <a:lnTo>
                  <a:pt x="1357" y="246"/>
                </a:lnTo>
                <a:lnTo>
                  <a:pt x="1386" y="257"/>
                </a:lnTo>
                <a:lnTo>
                  <a:pt x="1415" y="269"/>
                </a:lnTo>
                <a:lnTo>
                  <a:pt x="1442" y="282"/>
                </a:lnTo>
                <a:lnTo>
                  <a:pt x="1471" y="296"/>
                </a:lnTo>
                <a:lnTo>
                  <a:pt x="1500" y="310"/>
                </a:lnTo>
                <a:lnTo>
                  <a:pt x="1526" y="326"/>
                </a:lnTo>
                <a:lnTo>
                  <a:pt x="1555" y="342"/>
                </a:lnTo>
                <a:lnTo>
                  <a:pt x="1584" y="358"/>
                </a:lnTo>
                <a:lnTo>
                  <a:pt x="1612" y="374"/>
                </a:lnTo>
                <a:lnTo>
                  <a:pt x="1640" y="392"/>
                </a:lnTo>
                <a:lnTo>
                  <a:pt x="1669" y="411"/>
                </a:lnTo>
                <a:lnTo>
                  <a:pt x="1697" y="430"/>
                </a:lnTo>
                <a:lnTo>
                  <a:pt x="1725" y="449"/>
                </a:lnTo>
                <a:lnTo>
                  <a:pt x="1753" y="470"/>
                </a:lnTo>
                <a:lnTo>
                  <a:pt x="1782" y="491"/>
                </a:lnTo>
                <a:lnTo>
                  <a:pt x="1811" y="511"/>
                </a:lnTo>
                <a:lnTo>
                  <a:pt x="1838" y="533"/>
                </a:lnTo>
                <a:lnTo>
                  <a:pt x="1866" y="556"/>
                </a:lnTo>
                <a:lnTo>
                  <a:pt x="1895" y="579"/>
                </a:lnTo>
                <a:lnTo>
                  <a:pt x="1922" y="603"/>
                </a:lnTo>
                <a:lnTo>
                  <a:pt x="1951" y="628"/>
                </a:lnTo>
                <a:lnTo>
                  <a:pt x="1980" y="654"/>
                </a:lnTo>
                <a:lnTo>
                  <a:pt x="2008" y="679"/>
                </a:lnTo>
                <a:lnTo>
                  <a:pt x="2036" y="706"/>
                </a:lnTo>
                <a:lnTo>
                  <a:pt x="2064" y="733"/>
                </a:lnTo>
                <a:lnTo>
                  <a:pt x="2093" y="761"/>
                </a:lnTo>
                <a:lnTo>
                  <a:pt x="2121" y="789"/>
                </a:lnTo>
              </a:path>
            </a:pathLst>
          </a:custGeom>
          <a:noFill/>
          <a:ln w="50800" cap="rnd" cmpd="sng">
            <a:solidFill>
              <a:srgbClr val="00B05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42" name="Freeform 31"/>
          <p:cNvSpPr>
            <a:spLocks/>
          </p:cNvSpPr>
          <p:nvPr/>
        </p:nvSpPr>
        <p:spPr bwMode="auto">
          <a:xfrm>
            <a:off x="5268913" y="3755089"/>
            <a:ext cx="15875" cy="6350"/>
          </a:xfrm>
          <a:custGeom>
            <a:avLst/>
            <a:gdLst>
              <a:gd name="T0" fmla="*/ 0 w 10"/>
              <a:gd name="T1" fmla="*/ 3 h 4"/>
              <a:gd name="T2" fmla="*/ 1 w 10"/>
              <a:gd name="T3" fmla="*/ 1 h 4"/>
              <a:gd name="T4" fmla="*/ 9 w 10"/>
              <a:gd name="T5" fmla="*/ 0 h 4"/>
              <a:gd name="T6" fmla="*/ 8 w 10"/>
              <a:gd name="T7" fmla="*/ 2 h 4"/>
              <a:gd name="T8" fmla="*/ 0 w 10"/>
              <a:gd name="T9" fmla="*/ 3 h 4"/>
            </a:gdLst>
            <a:ahLst/>
            <a:cxnLst>
              <a:cxn ang="0">
                <a:pos x="T0" y="T1"/>
              </a:cxn>
              <a:cxn ang="0">
                <a:pos x="T2" y="T3"/>
              </a:cxn>
              <a:cxn ang="0">
                <a:pos x="T4" y="T5"/>
              </a:cxn>
              <a:cxn ang="0">
                <a:pos x="T6" y="T7"/>
              </a:cxn>
              <a:cxn ang="0">
                <a:pos x="T8" y="T9"/>
              </a:cxn>
            </a:cxnLst>
            <a:rect l="0" t="0" r="r" b="b"/>
            <a:pathLst>
              <a:path w="10" h="4">
                <a:moveTo>
                  <a:pt x="0" y="3"/>
                </a:moveTo>
                <a:lnTo>
                  <a:pt x="1" y="1"/>
                </a:lnTo>
                <a:lnTo>
                  <a:pt x="9" y="0"/>
                </a:lnTo>
                <a:lnTo>
                  <a:pt x="8" y="2"/>
                </a:lnTo>
                <a:lnTo>
                  <a:pt x="0" y="3"/>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43" name="Line 32"/>
          <p:cNvSpPr>
            <a:spLocks noChangeShapeType="1"/>
          </p:cNvSpPr>
          <p:nvPr/>
        </p:nvSpPr>
        <p:spPr bwMode="auto">
          <a:xfrm flipV="1">
            <a:off x="5351463" y="3124851"/>
            <a:ext cx="555625" cy="1041400"/>
          </a:xfrm>
          <a:prstGeom prst="line">
            <a:avLst/>
          </a:prstGeom>
          <a:noFill/>
          <a:ln w="127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45" name="Line 33"/>
          <p:cNvSpPr>
            <a:spLocks noChangeShapeType="1"/>
          </p:cNvSpPr>
          <p:nvPr/>
        </p:nvSpPr>
        <p:spPr bwMode="auto">
          <a:xfrm flipV="1">
            <a:off x="4689475" y="2413651"/>
            <a:ext cx="403225" cy="503238"/>
          </a:xfrm>
          <a:prstGeom prst="line">
            <a:avLst/>
          </a:prstGeom>
          <a:noFill/>
          <a:ln w="127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49" name="Freeform 34"/>
          <p:cNvSpPr>
            <a:spLocks/>
          </p:cNvSpPr>
          <p:nvPr/>
        </p:nvSpPr>
        <p:spPr bwMode="auto">
          <a:xfrm>
            <a:off x="4230688" y="3193114"/>
            <a:ext cx="33337" cy="26987"/>
          </a:xfrm>
          <a:custGeom>
            <a:avLst/>
            <a:gdLst>
              <a:gd name="T0" fmla="*/ 0 w 21"/>
              <a:gd name="T1" fmla="*/ 6 h 17"/>
              <a:gd name="T2" fmla="*/ 19 w 21"/>
              <a:gd name="T3" fmla="*/ 0 h 17"/>
              <a:gd name="T4" fmla="*/ 20 w 21"/>
              <a:gd name="T5" fmla="*/ 10 h 17"/>
              <a:gd name="T6" fmla="*/ 1 w 21"/>
              <a:gd name="T7" fmla="*/ 16 h 17"/>
              <a:gd name="T8" fmla="*/ 0 w 21"/>
              <a:gd name="T9" fmla="*/ 6 h 17"/>
            </a:gdLst>
            <a:ahLst/>
            <a:cxnLst>
              <a:cxn ang="0">
                <a:pos x="T0" y="T1"/>
              </a:cxn>
              <a:cxn ang="0">
                <a:pos x="T2" y="T3"/>
              </a:cxn>
              <a:cxn ang="0">
                <a:pos x="T4" y="T5"/>
              </a:cxn>
              <a:cxn ang="0">
                <a:pos x="T6" y="T7"/>
              </a:cxn>
              <a:cxn ang="0">
                <a:pos x="T8" y="T9"/>
              </a:cxn>
            </a:cxnLst>
            <a:rect l="0" t="0" r="r" b="b"/>
            <a:pathLst>
              <a:path w="21" h="17">
                <a:moveTo>
                  <a:pt x="0" y="6"/>
                </a:moveTo>
                <a:lnTo>
                  <a:pt x="19" y="0"/>
                </a:lnTo>
                <a:lnTo>
                  <a:pt x="20" y="10"/>
                </a:lnTo>
                <a:lnTo>
                  <a:pt x="1" y="16"/>
                </a:lnTo>
                <a:lnTo>
                  <a:pt x="0" y="6"/>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0" name="Freeform 35"/>
          <p:cNvSpPr>
            <a:spLocks/>
          </p:cNvSpPr>
          <p:nvPr/>
        </p:nvSpPr>
        <p:spPr bwMode="auto">
          <a:xfrm>
            <a:off x="4273550" y="3178826"/>
            <a:ext cx="36513" cy="22225"/>
          </a:xfrm>
          <a:custGeom>
            <a:avLst/>
            <a:gdLst>
              <a:gd name="T0" fmla="*/ 0 w 23"/>
              <a:gd name="T1" fmla="*/ 4 h 14"/>
              <a:gd name="T2" fmla="*/ 21 w 23"/>
              <a:gd name="T3" fmla="*/ 0 h 14"/>
              <a:gd name="T4" fmla="*/ 22 w 23"/>
              <a:gd name="T5" fmla="*/ 9 h 14"/>
              <a:gd name="T6" fmla="*/ 1 w 23"/>
              <a:gd name="T7" fmla="*/ 13 h 14"/>
              <a:gd name="T8" fmla="*/ 0 w 23"/>
              <a:gd name="T9" fmla="*/ 4 h 14"/>
            </a:gdLst>
            <a:ahLst/>
            <a:cxnLst>
              <a:cxn ang="0">
                <a:pos x="T0" y="T1"/>
              </a:cxn>
              <a:cxn ang="0">
                <a:pos x="T2" y="T3"/>
              </a:cxn>
              <a:cxn ang="0">
                <a:pos x="T4" y="T5"/>
              </a:cxn>
              <a:cxn ang="0">
                <a:pos x="T6" y="T7"/>
              </a:cxn>
              <a:cxn ang="0">
                <a:pos x="T8" y="T9"/>
              </a:cxn>
            </a:cxnLst>
            <a:rect l="0" t="0" r="r" b="b"/>
            <a:pathLst>
              <a:path w="23" h="14">
                <a:moveTo>
                  <a:pt x="0" y="4"/>
                </a:moveTo>
                <a:lnTo>
                  <a:pt x="21" y="0"/>
                </a:lnTo>
                <a:lnTo>
                  <a:pt x="22" y="9"/>
                </a:lnTo>
                <a:lnTo>
                  <a:pt x="1" y="13"/>
                </a:lnTo>
                <a:lnTo>
                  <a:pt x="0" y="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1" name="Freeform 36"/>
          <p:cNvSpPr>
            <a:spLocks/>
          </p:cNvSpPr>
          <p:nvPr/>
        </p:nvSpPr>
        <p:spPr bwMode="auto">
          <a:xfrm>
            <a:off x="4319588" y="3158189"/>
            <a:ext cx="34925" cy="25400"/>
          </a:xfrm>
          <a:custGeom>
            <a:avLst/>
            <a:gdLst>
              <a:gd name="T0" fmla="*/ 0 w 22"/>
              <a:gd name="T1" fmla="*/ 5 h 16"/>
              <a:gd name="T2" fmla="*/ 20 w 22"/>
              <a:gd name="T3" fmla="*/ 0 h 16"/>
              <a:gd name="T4" fmla="*/ 21 w 22"/>
              <a:gd name="T5" fmla="*/ 10 h 16"/>
              <a:gd name="T6" fmla="*/ 1 w 22"/>
              <a:gd name="T7" fmla="*/ 15 h 16"/>
              <a:gd name="T8" fmla="*/ 0 w 22"/>
              <a:gd name="T9" fmla="*/ 5 h 16"/>
            </a:gdLst>
            <a:ahLst/>
            <a:cxnLst>
              <a:cxn ang="0">
                <a:pos x="T0" y="T1"/>
              </a:cxn>
              <a:cxn ang="0">
                <a:pos x="T2" y="T3"/>
              </a:cxn>
              <a:cxn ang="0">
                <a:pos x="T4" y="T5"/>
              </a:cxn>
              <a:cxn ang="0">
                <a:pos x="T6" y="T7"/>
              </a:cxn>
              <a:cxn ang="0">
                <a:pos x="T8" y="T9"/>
              </a:cxn>
            </a:cxnLst>
            <a:rect l="0" t="0" r="r" b="b"/>
            <a:pathLst>
              <a:path w="22" h="16">
                <a:moveTo>
                  <a:pt x="0" y="5"/>
                </a:moveTo>
                <a:lnTo>
                  <a:pt x="20" y="0"/>
                </a:lnTo>
                <a:lnTo>
                  <a:pt x="21" y="10"/>
                </a:lnTo>
                <a:lnTo>
                  <a:pt x="1" y="15"/>
                </a:lnTo>
                <a:lnTo>
                  <a:pt x="0" y="5"/>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2" name="Freeform 37"/>
          <p:cNvSpPr>
            <a:spLocks/>
          </p:cNvSpPr>
          <p:nvPr/>
        </p:nvSpPr>
        <p:spPr bwMode="auto">
          <a:xfrm>
            <a:off x="4364038" y="3142314"/>
            <a:ext cx="34925" cy="23812"/>
          </a:xfrm>
          <a:custGeom>
            <a:avLst/>
            <a:gdLst>
              <a:gd name="T0" fmla="*/ 0 w 22"/>
              <a:gd name="T1" fmla="*/ 4 h 15"/>
              <a:gd name="T2" fmla="*/ 20 w 22"/>
              <a:gd name="T3" fmla="*/ 0 h 15"/>
              <a:gd name="T4" fmla="*/ 21 w 22"/>
              <a:gd name="T5" fmla="*/ 10 h 15"/>
              <a:gd name="T6" fmla="*/ 1 w 22"/>
              <a:gd name="T7" fmla="*/ 14 h 15"/>
              <a:gd name="T8" fmla="*/ 0 w 22"/>
              <a:gd name="T9" fmla="*/ 4 h 15"/>
            </a:gdLst>
            <a:ahLst/>
            <a:cxnLst>
              <a:cxn ang="0">
                <a:pos x="T0" y="T1"/>
              </a:cxn>
              <a:cxn ang="0">
                <a:pos x="T2" y="T3"/>
              </a:cxn>
              <a:cxn ang="0">
                <a:pos x="T4" y="T5"/>
              </a:cxn>
              <a:cxn ang="0">
                <a:pos x="T6" y="T7"/>
              </a:cxn>
              <a:cxn ang="0">
                <a:pos x="T8" y="T9"/>
              </a:cxn>
            </a:cxnLst>
            <a:rect l="0" t="0" r="r" b="b"/>
            <a:pathLst>
              <a:path w="22" h="15">
                <a:moveTo>
                  <a:pt x="0" y="4"/>
                </a:moveTo>
                <a:lnTo>
                  <a:pt x="20" y="0"/>
                </a:lnTo>
                <a:lnTo>
                  <a:pt x="21" y="10"/>
                </a:lnTo>
                <a:lnTo>
                  <a:pt x="1" y="14"/>
                </a:lnTo>
                <a:lnTo>
                  <a:pt x="0" y="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3" name="Freeform 38"/>
          <p:cNvSpPr>
            <a:spLocks/>
          </p:cNvSpPr>
          <p:nvPr/>
        </p:nvSpPr>
        <p:spPr bwMode="auto">
          <a:xfrm>
            <a:off x="4410075" y="3128026"/>
            <a:ext cx="36513" cy="20638"/>
          </a:xfrm>
          <a:custGeom>
            <a:avLst/>
            <a:gdLst>
              <a:gd name="T0" fmla="*/ 0 w 23"/>
              <a:gd name="T1" fmla="*/ 3 h 13"/>
              <a:gd name="T2" fmla="*/ 21 w 23"/>
              <a:gd name="T3" fmla="*/ 0 h 13"/>
              <a:gd name="T4" fmla="*/ 22 w 23"/>
              <a:gd name="T5" fmla="*/ 9 h 13"/>
              <a:gd name="T6" fmla="*/ 1 w 23"/>
              <a:gd name="T7" fmla="*/ 12 h 13"/>
              <a:gd name="T8" fmla="*/ 0 w 23"/>
              <a:gd name="T9" fmla="*/ 3 h 13"/>
            </a:gdLst>
            <a:ahLst/>
            <a:cxnLst>
              <a:cxn ang="0">
                <a:pos x="T0" y="T1"/>
              </a:cxn>
              <a:cxn ang="0">
                <a:pos x="T2" y="T3"/>
              </a:cxn>
              <a:cxn ang="0">
                <a:pos x="T4" y="T5"/>
              </a:cxn>
              <a:cxn ang="0">
                <a:pos x="T6" y="T7"/>
              </a:cxn>
              <a:cxn ang="0">
                <a:pos x="T8" y="T9"/>
              </a:cxn>
            </a:cxnLst>
            <a:rect l="0" t="0" r="r" b="b"/>
            <a:pathLst>
              <a:path w="23" h="13">
                <a:moveTo>
                  <a:pt x="0" y="3"/>
                </a:moveTo>
                <a:lnTo>
                  <a:pt x="21" y="0"/>
                </a:lnTo>
                <a:lnTo>
                  <a:pt x="22" y="9"/>
                </a:lnTo>
                <a:lnTo>
                  <a:pt x="1" y="12"/>
                </a:lnTo>
                <a:lnTo>
                  <a:pt x="0" y="3"/>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4" name="Freeform 39"/>
          <p:cNvSpPr>
            <a:spLocks/>
          </p:cNvSpPr>
          <p:nvPr/>
        </p:nvSpPr>
        <p:spPr bwMode="auto">
          <a:xfrm>
            <a:off x="4454525" y="3113739"/>
            <a:ext cx="34925" cy="22225"/>
          </a:xfrm>
          <a:custGeom>
            <a:avLst/>
            <a:gdLst>
              <a:gd name="T0" fmla="*/ 0 w 22"/>
              <a:gd name="T1" fmla="*/ 4 h 14"/>
              <a:gd name="T2" fmla="*/ 20 w 22"/>
              <a:gd name="T3" fmla="*/ 0 h 14"/>
              <a:gd name="T4" fmla="*/ 21 w 22"/>
              <a:gd name="T5" fmla="*/ 9 h 14"/>
              <a:gd name="T6" fmla="*/ 1 w 22"/>
              <a:gd name="T7" fmla="*/ 13 h 14"/>
              <a:gd name="T8" fmla="*/ 0 w 22"/>
              <a:gd name="T9" fmla="*/ 4 h 14"/>
            </a:gdLst>
            <a:ahLst/>
            <a:cxnLst>
              <a:cxn ang="0">
                <a:pos x="T0" y="T1"/>
              </a:cxn>
              <a:cxn ang="0">
                <a:pos x="T2" y="T3"/>
              </a:cxn>
              <a:cxn ang="0">
                <a:pos x="T4" y="T5"/>
              </a:cxn>
              <a:cxn ang="0">
                <a:pos x="T6" y="T7"/>
              </a:cxn>
              <a:cxn ang="0">
                <a:pos x="T8" y="T9"/>
              </a:cxn>
            </a:cxnLst>
            <a:rect l="0" t="0" r="r" b="b"/>
            <a:pathLst>
              <a:path w="22" h="14">
                <a:moveTo>
                  <a:pt x="0" y="4"/>
                </a:moveTo>
                <a:lnTo>
                  <a:pt x="20" y="0"/>
                </a:lnTo>
                <a:lnTo>
                  <a:pt x="21" y="9"/>
                </a:lnTo>
                <a:lnTo>
                  <a:pt x="1" y="13"/>
                </a:lnTo>
                <a:lnTo>
                  <a:pt x="0" y="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5" name="Freeform 40"/>
          <p:cNvSpPr>
            <a:spLocks/>
          </p:cNvSpPr>
          <p:nvPr/>
        </p:nvSpPr>
        <p:spPr bwMode="auto">
          <a:xfrm>
            <a:off x="4498975" y="3102626"/>
            <a:ext cx="34925" cy="20638"/>
          </a:xfrm>
          <a:custGeom>
            <a:avLst/>
            <a:gdLst>
              <a:gd name="T0" fmla="*/ 0 w 22"/>
              <a:gd name="T1" fmla="*/ 3 h 13"/>
              <a:gd name="T2" fmla="*/ 20 w 22"/>
              <a:gd name="T3" fmla="*/ 0 h 13"/>
              <a:gd name="T4" fmla="*/ 21 w 22"/>
              <a:gd name="T5" fmla="*/ 9 h 13"/>
              <a:gd name="T6" fmla="*/ 1 w 22"/>
              <a:gd name="T7" fmla="*/ 12 h 13"/>
              <a:gd name="T8" fmla="*/ 0 w 22"/>
              <a:gd name="T9" fmla="*/ 3 h 13"/>
            </a:gdLst>
            <a:ahLst/>
            <a:cxnLst>
              <a:cxn ang="0">
                <a:pos x="T0" y="T1"/>
              </a:cxn>
              <a:cxn ang="0">
                <a:pos x="T2" y="T3"/>
              </a:cxn>
              <a:cxn ang="0">
                <a:pos x="T4" y="T5"/>
              </a:cxn>
              <a:cxn ang="0">
                <a:pos x="T6" y="T7"/>
              </a:cxn>
              <a:cxn ang="0">
                <a:pos x="T8" y="T9"/>
              </a:cxn>
            </a:cxnLst>
            <a:rect l="0" t="0" r="r" b="b"/>
            <a:pathLst>
              <a:path w="22" h="13">
                <a:moveTo>
                  <a:pt x="0" y="3"/>
                </a:moveTo>
                <a:lnTo>
                  <a:pt x="20" y="0"/>
                </a:lnTo>
                <a:lnTo>
                  <a:pt x="21" y="9"/>
                </a:lnTo>
                <a:lnTo>
                  <a:pt x="1" y="12"/>
                </a:lnTo>
                <a:lnTo>
                  <a:pt x="0" y="3"/>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6" name="Freeform 41"/>
          <p:cNvSpPr>
            <a:spLocks/>
          </p:cNvSpPr>
          <p:nvPr/>
        </p:nvSpPr>
        <p:spPr bwMode="auto">
          <a:xfrm>
            <a:off x="4543425" y="3091514"/>
            <a:ext cx="36513" cy="19050"/>
          </a:xfrm>
          <a:custGeom>
            <a:avLst/>
            <a:gdLst>
              <a:gd name="T0" fmla="*/ 0 w 23"/>
              <a:gd name="T1" fmla="*/ 2 h 12"/>
              <a:gd name="T2" fmla="*/ 21 w 23"/>
              <a:gd name="T3" fmla="*/ 0 h 12"/>
              <a:gd name="T4" fmla="*/ 22 w 23"/>
              <a:gd name="T5" fmla="*/ 9 h 12"/>
              <a:gd name="T6" fmla="*/ 1 w 23"/>
              <a:gd name="T7" fmla="*/ 11 h 12"/>
              <a:gd name="T8" fmla="*/ 0 w 23"/>
              <a:gd name="T9" fmla="*/ 2 h 12"/>
            </a:gdLst>
            <a:ahLst/>
            <a:cxnLst>
              <a:cxn ang="0">
                <a:pos x="T0" y="T1"/>
              </a:cxn>
              <a:cxn ang="0">
                <a:pos x="T2" y="T3"/>
              </a:cxn>
              <a:cxn ang="0">
                <a:pos x="T4" y="T5"/>
              </a:cxn>
              <a:cxn ang="0">
                <a:pos x="T6" y="T7"/>
              </a:cxn>
              <a:cxn ang="0">
                <a:pos x="T8" y="T9"/>
              </a:cxn>
            </a:cxnLst>
            <a:rect l="0" t="0" r="r" b="b"/>
            <a:pathLst>
              <a:path w="23" h="12">
                <a:moveTo>
                  <a:pt x="0" y="2"/>
                </a:moveTo>
                <a:lnTo>
                  <a:pt x="21" y="0"/>
                </a:lnTo>
                <a:lnTo>
                  <a:pt x="22" y="9"/>
                </a:lnTo>
                <a:lnTo>
                  <a:pt x="1" y="11"/>
                </a:lnTo>
                <a:lnTo>
                  <a:pt x="0" y="2"/>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7" name="Freeform 42"/>
          <p:cNvSpPr>
            <a:spLocks/>
          </p:cNvSpPr>
          <p:nvPr/>
        </p:nvSpPr>
        <p:spPr bwMode="auto">
          <a:xfrm>
            <a:off x="4587875" y="3085164"/>
            <a:ext cx="38100" cy="17462"/>
          </a:xfrm>
          <a:custGeom>
            <a:avLst/>
            <a:gdLst>
              <a:gd name="T0" fmla="*/ 0 w 24"/>
              <a:gd name="T1" fmla="*/ 2 h 11"/>
              <a:gd name="T2" fmla="*/ 22 w 24"/>
              <a:gd name="T3" fmla="*/ 0 h 11"/>
              <a:gd name="T4" fmla="*/ 23 w 24"/>
              <a:gd name="T5" fmla="*/ 8 h 11"/>
              <a:gd name="T6" fmla="*/ 1 w 24"/>
              <a:gd name="T7" fmla="*/ 10 h 11"/>
              <a:gd name="T8" fmla="*/ 0 w 24"/>
              <a:gd name="T9" fmla="*/ 2 h 11"/>
            </a:gdLst>
            <a:ahLst/>
            <a:cxnLst>
              <a:cxn ang="0">
                <a:pos x="T0" y="T1"/>
              </a:cxn>
              <a:cxn ang="0">
                <a:pos x="T2" y="T3"/>
              </a:cxn>
              <a:cxn ang="0">
                <a:pos x="T4" y="T5"/>
              </a:cxn>
              <a:cxn ang="0">
                <a:pos x="T6" y="T7"/>
              </a:cxn>
              <a:cxn ang="0">
                <a:pos x="T8" y="T9"/>
              </a:cxn>
            </a:cxnLst>
            <a:rect l="0" t="0" r="r" b="b"/>
            <a:pathLst>
              <a:path w="24" h="11">
                <a:moveTo>
                  <a:pt x="0" y="2"/>
                </a:moveTo>
                <a:lnTo>
                  <a:pt x="22" y="0"/>
                </a:lnTo>
                <a:lnTo>
                  <a:pt x="23" y="8"/>
                </a:lnTo>
                <a:lnTo>
                  <a:pt x="1" y="10"/>
                </a:lnTo>
                <a:lnTo>
                  <a:pt x="0" y="2"/>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8" name="Freeform 43"/>
          <p:cNvSpPr>
            <a:spLocks/>
          </p:cNvSpPr>
          <p:nvPr/>
        </p:nvSpPr>
        <p:spPr bwMode="auto">
          <a:xfrm>
            <a:off x="4635500" y="3078814"/>
            <a:ext cx="34925" cy="15875"/>
          </a:xfrm>
          <a:custGeom>
            <a:avLst/>
            <a:gdLst>
              <a:gd name="T0" fmla="*/ 0 w 22"/>
              <a:gd name="T1" fmla="*/ 1 h 10"/>
              <a:gd name="T2" fmla="*/ 20 w 22"/>
              <a:gd name="T3" fmla="*/ 0 h 10"/>
              <a:gd name="T4" fmla="*/ 21 w 22"/>
              <a:gd name="T5" fmla="*/ 8 h 10"/>
              <a:gd name="T6" fmla="*/ 1 w 22"/>
              <a:gd name="T7" fmla="*/ 9 h 10"/>
              <a:gd name="T8" fmla="*/ 0 w 22"/>
              <a:gd name="T9" fmla="*/ 1 h 10"/>
            </a:gdLst>
            <a:ahLst/>
            <a:cxnLst>
              <a:cxn ang="0">
                <a:pos x="T0" y="T1"/>
              </a:cxn>
              <a:cxn ang="0">
                <a:pos x="T2" y="T3"/>
              </a:cxn>
              <a:cxn ang="0">
                <a:pos x="T4" y="T5"/>
              </a:cxn>
              <a:cxn ang="0">
                <a:pos x="T6" y="T7"/>
              </a:cxn>
              <a:cxn ang="0">
                <a:pos x="T8" y="T9"/>
              </a:cxn>
            </a:cxnLst>
            <a:rect l="0" t="0" r="r" b="b"/>
            <a:pathLst>
              <a:path w="22" h="10">
                <a:moveTo>
                  <a:pt x="0" y="1"/>
                </a:moveTo>
                <a:lnTo>
                  <a:pt x="20" y="0"/>
                </a:lnTo>
                <a:lnTo>
                  <a:pt x="21" y="8"/>
                </a:lnTo>
                <a:lnTo>
                  <a:pt x="1" y="9"/>
                </a:lnTo>
                <a:lnTo>
                  <a:pt x="0" y="1"/>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59" name="Freeform 44"/>
          <p:cNvSpPr>
            <a:spLocks/>
          </p:cNvSpPr>
          <p:nvPr/>
        </p:nvSpPr>
        <p:spPr bwMode="auto">
          <a:xfrm>
            <a:off x="4678363" y="3080401"/>
            <a:ext cx="34925" cy="15875"/>
          </a:xfrm>
          <a:custGeom>
            <a:avLst/>
            <a:gdLst>
              <a:gd name="T0" fmla="*/ 0 w 22"/>
              <a:gd name="T1" fmla="*/ 8 h 10"/>
              <a:gd name="T2" fmla="*/ 20 w 22"/>
              <a:gd name="T3" fmla="*/ 9 h 10"/>
              <a:gd name="T4" fmla="*/ 21 w 22"/>
              <a:gd name="T5" fmla="*/ 1 h 10"/>
              <a:gd name="T6" fmla="*/ 1 w 22"/>
              <a:gd name="T7" fmla="*/ 0 h 10"/>
              <a:gd name="T8" fmla="*/ 0 w 22"/>
              <a:gd name="T9" fmla="*/ 8 h 10"/>
            </a:gdLst>
            <a:ahLst/>
            <a:cxnLst>
              <a:cxn ang="0">
                <a:pos x="T0" y="T1"/>
              </a:cxn>
              <a:cxn ang="0">
                <a:pos x="T2" y="T3"/>
              </a:cxn>
              <a:cxn ang="0">
                <a:pos x="T4" y="T5"/>
              </a:cxn>
              <a:cxn ang="0">
                <a:pos x="T6" y="T7"/>
              </a:cxn>
              <a:cxn ang="0">
                <a:pos x="T8" y="T9"/>
              </a:cxn>
            </a:cxnLst>
            <a:rect l="0" t="0" r="r" b="b"/>
            <a:pathLst>
              <a:path w="22" h="10">
                <a:moveTo>
                  <a:pt x="0" y="8"/>
                </a:moveTo>
                <a:lnTo>
                  <a:pt x="20" y="9"/>
                </a:lnTo>
                <a:lnTo>
                  <a:pt x="21" y="1"/>
                </a:lnTo>
                <a:lnTo>
                  <a:pt x="1" y="0"/>
                </a:lnTo>
                <a:lnTo>
                  <a:pt x="0" y="8"/>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60" name="Freeform 45"/>
          <p:cNvSpPr>
            <a:spLocks/>
          </p:cNvSpPr>
          <p:nvPr/>
        </p:nvSpPr>
        <p:spPr bwMode="auto">
          <a:xfrm>
            <a:off x="4725988" y="3085164"/>
            <a:ext cx="33337" cy="20637"/>
          </a:xfrm>
          <a:custGeom>
            <a:avLst/>
            <a:gdLst>
              <a:gd name="T0" fmla="*/ 0 w 21"/>
              <a:gd name="T1" fmla="*/ 9 h 13"/>
              <a:gd name="T2" fmla="*/ 19 w 21"/>
              <a:gd name="T3" fmla="*/ 12 h 13"/>
              <a:gd name="T4" fmla="*/ 20 w 21"/>
              <a:gd name="T5" fmla="*/ 3 h 13"/>
              <a:gd name="T6" fmla="*/ 1 w 21"/>
              <a:gd name="T7" fmla="*/ 0 h 13"/>
              <a:gd name="T8" fmla="*/ 0 w 21"/>
              <a:gd name="T9" fmla="*/ 9 h 13"/>
            </a:gdLst>
            <a:ahLst/>
            <a:cxnLst>
              <a:cxn ang="0">
                <a:pos x="T0" y="T1"/>
              </a:cxn>
              <a:cxn ang="0">
                <a:pos x="T2" y="T3"/>
              </a:cxn>
              <a:cxn ang="0">
                <a:pos x="T4" y="T5"/>
              </a:cxn>
              <a:cxn ang="0">
                <a:pos x="T6" y="T7"/>
              </a:cxn>
              <a:cxn ang="0">
                <a:pos x="T8" y="T9"/>
              </a:cxn>
            </a:cxnLst>
            <a:rect l="0" t="0" r="r" b="b"/>
            <a:pathLst>
              <a:path w="21" h="13">
                <a:moveTo>
                  <a:pt x="0" y="9"/>
                </a:moveTo>
                <a:lnTo>
                  <a:pt x="19" y="12"/>
                </a:lnTo>
                <a:lnTo>
                  <a:pt x="20" y="3"/>
                </a:lnTo>
                <a:lnTo>
                  <a:pt x="1" y="0"/>
                </a:lnTo>
                <a:lnTo>
                  <a:pt x="0" y="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61" name="Freeform 46"/>
          <p:cNvSpPr>
            <a:spLocks/>
          </p:cNvSpPr>
          <p:nvPr/>
        </p:nvSpPr>
        <p:spPr bwMode="auto">
          <a:xfrm>
            <a:off x="4768850" y="3097864"/>
            <a:ext cx="34925" cy="23812"/>
          </a:xfrm>
          <a:custGeom>
            <a:avLst/>
            <a:gdLst>
              <a:gd name="T0" fmla="*/ 0 w 22"/>
              <a:gd name="T1" fmla="*/ 10 h 15"/>
              <a:gd name="T2" fmla="*/ 20 w 22"/>
              <a:gd name="T3" fmla="*/ 14 h 15"/>
              <a:gd name="T4" fmla="*/ 21 w 22"/>
              <a:gd name="T5" fmla="*/ 4 h 15"/>
              <a:gd name="T6" fmla="*/ 1 w 22"/>
              <a:gd name="T7" fmla="*/ 0 h 15"/>
              <a:gd name="T8" fmla="*/ 0 w 22"/>
              <a:gd name="T9" fmla="*/ 10 h 15"/>
            </a:gdLst>
            <a:ahLst/>
            <a:cxnLst>
              <a:cxn ang="0">
                <a:pos x="T0" y="T1"/>
              </a:cxn>
              <a:cxn ang="0">
                <a:pos x="T2" y="T3"/>
              </a:cxn>
              <a:cxn ang="0">
                <a:pos x="T4" y="T5"/>
              </a:cxn>
              <a:cxn ang="0">
                <a:pos x="T6" y="T7"/>
              </a:cxn>
              <a:cxn ang="0">
                <a:pos x="T8" y="T9"/>
              </a:cxn>
            </a:cxnLst>
            <a:rect l="0" t="0" r="r" b="b"/>
            <a:pathLst>
              <a:path w="22" h="15">
                <a:moveTo>
                  <a:pt x="0" y="10"/>
                </a:moveTo>
                <a:lnTo>
                  <a:pt x="20" y="14"/>
                </a:lnTo>
                <a:lnTo>
                  <a:pt x="21" y="4"/>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62" name="Freeform 47"/>
          <p:cNvSpPr>
            <a:spLocks/>
          </p:cNvSpPr>
          <p:nvPr/>
        </p:nvSpPr>
        <p:spPr bwMode="auto">
          <a:xfrm>
            <a:off x="4811713" y="3113739"/>
            <a:ext cx="34925" cy="23812"/>
          </a:xfrm>
          <a:custGeom>
            <a:avLst/>
            <a:gdLst>
              <a:gd name="T0" fmla="*/ 0 w 22"/>
              <a:gd name="T1" fmla="*/ 10 h 15"/>
              <a:gd name="T2" fmla="*/ 20 w 22"/>
              <a:gd name="T3" fmla="*/ 14 h 15"/>
              <a:gd name="T4" fmla="*/ 21 w 22"/>
              <a:gd name="T5" fmla="*/ 4 h 15"/>
              <a:gd name="T6" fmla="*/ 1 w 22"/>
              <a:gd name="T7" fmla="*/ 0 h 15"/>
              <a:gd name="T8" fmla="*/ 0 w 22"/>
              <a:gd name="T9" fmla="*/ 10 h 15"/>
            </a:gdLst>
            <a:ahLst/>
            <a:cxnLst>
              <a:cxn ang="0">
                <a:pos x="T0" y="T1"/>
              </a:cxn>
              <a:cxn ang="0">
                <a:pos x="T2" y="T3"/>
              </a:cxn>
              <a:cxn ang="0">
                <a:pos x="T4" y="T5"/>
              </a:cxn>
              <a:cxn ang="0">
                <a:pos x="T6" y="T7"/>
              </a:cxn>
              <a:cxn ang="0">
                <a:pos x="T8" y="T9"/>
              </a:cxn>
            </a:cxnLst>
            <a:rect l="0" t="0" r="r" b="b"/>
            <a:pathLst>
              <a:path w="22" h="15">
                <a:moveTo>
                  <a:pt x="0" y="10"/>
                </a:moveTo>
                <a:lnTo>
                  <a:pt x="20" y="14"/>
                </a:lnTo>
                <a:lnTo>
                  <a:pt x="21" y="4"/>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63" name="Freeform 48"/>
          <p:cNvSpPr>
            <a:spLocks/>
          </p:cNvSpPr>
          <p:nvPr/>
        </p:nvSpPr>
        <p:spPr bwMode="auto">
          <a:xfrm>
            <a:off x="4859338" y="3131201"/>
            <a:ext cx="33337" cy="25400"/>
          </a:xfrm>
          <a:custGeom>
            <a:avLst/>
            <a:gdLst>
              <a:gd name="T0" fmla="*/ 0 w 21"/>
              <a:gd name="T1" fmla="*/ 10 h 16"/>
              <a:gd name="T2" fmla="*/ 19 w 21"/>
              <a:gd name="T3" fmla="*/ 15 h 16"/>
              <a:gd name="T4" fmla="*/ 20 w 21"/>
              <a:gd name="T5" fmla="*/ 5 h 16"/>
              <a:gd name="T6" fmla="*/ 1 w 21"/>
              <a:gd name="T7" fmla="*/ 0 h 16"/>
              <a:gd name="T8" fmla="*/ 0 w 21"/>
              <a:gd name="T9" fmla="*/ 10 h 16"/>
            </a:gdLst>
            <a:ahLst/>
            <a:cxnLst>
              <a:cxn ang="0">
                <a:pos x="T0" y="T1"/>
              </a:cxn>
              <a:cxn ang="0">
                <a:pos x="T2" y="T3"/>
              </a:cxn>
              <a:cxn ang="0">
                <a:pos x="T4" y="T5"/>
              </a:cxn>
              <a:cxn ang="0">
                <a:pos x="T6" y="T7"/>
              </a:cxn>
              <a:cxn ang="0">
                <a:pos x="T8" y="T9"/>
              </a:cxn>
            </a:cxnLst>
            <a:rect l="0" t="0" r="r" b="b"/>
            <a:pathLst>
              <a:path w="21" h="16">
                <a:moveTo>
                  <a:pt x="0" y="10"/>
                </a:moveTo>
                <a:lnTo>
                  <a:pt x="19" y="15"/>
                </a:lnTo>
                <a:lnTo>
                  <a:pt x="20" y="5"/>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64" name="Freeform 49"/>
          <p:cNvSpPr>
            <a:spLocks/>
          </p:cNvSpPr>
          <p:nvPr/>
        </p:nvSpPr>
        <p:spPr bwMode="auto">
          <a:xfrm>
            <a:off x="4902200" y="3148664"/>
            <a:ext cx="36513" cy="23812"/>
          </a:xfrm>
          <a:custGeom>
            <a:avLst/>
            <a:gdLst>
              <a:gd name="T0" fmla="*/ 0 w 23"/>
              <a:gd name="T1" fmla="*/ 10 h 15"/>
              <a:gd name="T2" fmla="*/ 21 w 23"/>
              <a:gd name="T3" fmla="*/ 14 h 15"/>
              <a:gd name="T4" fmla="*/ 22 w 23"/>
              <a:gd name="T5" fmla="*/ 4 h 15"/>
              <a:gd name="T6" fmla="*/ 1 w 23"/>
              <a:gd name="T7" fmla="*/ 0 h 15"/>
              <a:gd name="T8" fmla="*/ 0 w 23"/>
              <a:gd name="T9" fmla="*/ 10 h 15"/>
            </a:gdLst>
            <a:ahLst/>
            <a:cxnLst>
              <a:cxn ang="0">
                <a:pos x="T0" y="T1"/>
              </a:cxn>
              <a:cxn ang="0">
                <a:pos x="T2" y="T3"/>
              </a:cxn>
              <a:cxn ang="0">
                <a:pos x="T4" y="T5"/>
              </a:cxn>
              <a:cxn ang="0">
                <a:pos x="T6" y="T7"/>
              </a:cxn>
              <a:cxn ang="0">
                <a:pos x="T8" y="T9"/>
              </a:cxn>
            </a:cxnLst>
            <a:rect l="0" t="0" r="r" b="b"/>
            <a:pathLst>
              <a:path w="23" h="15">
                <a:moveTo>
                  <a:pt x="0" y="10"/>
                </a:moveTo>
                <a:lnTo>
                  <a:pt x="21" y="14"/>
                </a:lnTo>
                <a:lnTo>
                  <a:pt x="22" y="4"/>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65" name="Freeform 50"/>
          <p:cNvSpPr>
            <a:spLocks/>
          </p:cNvSpPr>
          <p:nvPr/>
        </p:nvSpPr>
        <p:spPr bwMode="auto">
          <a:xfrm>
            <a:off x="4948238" y="3167714"/>
            <a:ext cx="34925" cy="23812"/>
          </a:xfrm>
          <a:custGeom>
            <a:avLst/>
            <a:gdLst>
              <a:gd name="T0" fmla="*/ 0 w 22"/>
              <a:gd name="T1" fmla="*/ 10 h 15"/>
              <a:gd name="T2" fmla="*/ 20 w 22"/>
              <a:gd name="T3" fmla="*/ 14 h 15"/>
              <a:gd name="T4" fmla="*/ 21 w 22"/>
              <a:gd name="T5" fmla="*/ 4 h 15"/>
              <a:gd name="T6" fmla="*/ 1 w 22"/>
              <a:gd name="T7" fmla="*/ 0 h 15"/>
              <a:gd name="T8" fmla="*/ 0 w 22"/>
              <a:gd name="T9" fmla="*/ 10 h 15"/>
            </a:gdLst>
            <a:ahLst/>
            <a:cxnLst>
              <a:cxn ang="0">
                <a:pos x="T0" y="T1"/>
              </a:cxn>
              <a:cxn ang="0">
                <a:pos x="T2" y="T3"/>
              </a:cxn>
              <a:cxn ang="0">
                <a:pos x="T4" y="T5"/>
              </a:cxn>
              <a:cxn ang="0">
                <a:pos x="T6" y="T7"/>
              </a:cxn>
              <a:cxn ang="0">
                <a:pos x="T8" y="T9"/>
              </a:cxn>
            </a:cxnLst>
            <a:rect l="0" t="0" r="r" b="b"/>
            <a:pathLst>
              <a:path w="22" h="15">
                <a:moveTo>
                  <a:pt x="0" y="10"/>
                </a:moveTo>
                <a:lnTo>
                  <a:pt x="20" y="14"/>
                </a:lnTo>
                <a:lnTo>
                  <a:pt x="21" y="4"/>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67" name="Freeform 51"/>
          <p:cNvSpPr>
            <a:spLocks/>
          </p:cNvSpPr>
          <p:nvPr/>
        </p:nvSpPr>
        <p:spPr bwMode="auto">
          <a:xfrm>
            <a:off x="4992688" y="3186764"/>
            <a:ext cx="34925" cy="25400"/>
          </a:xfrm>
          <a:custGeom>
            <a:avLst/>
            <a:gdLst>
              <a:gd name="T0" fmla="*/ 0 w 22"/>
              <a:gd name="T1" fmla="*/ 10 h 16"/>
              <a:gd name="T2" fmla="*/ 20 w 22"/>
              <a:gd name="T3" fmla="*/ 15 h 16"/>
              <a:gd name="T4" fmla="*/ 21 w 22"/>
              <a:gd name="T5" fmla="*/ 5 h 16"/>
              <a:gd name="T6" fmla="*/ 1 w 22"/>
              <a:gd name="T7" fmla="*/ 0 h 16"/>
              <a:gd name="T8" fmla="*/ 0 w 22"/>
              <a:gd name="T9" fmla="*/ 10 h 16"/>
            </a:gdLst>
            <a:ahLst/>
            <a:cxnLst>
              <a:cxn ang="0">
                <a:pos x="T0" y="T1"/>
              </a:cxn>
              <a:cxn ang="0">
                <a:pos x="T2" y="T3"/>
              </a:cxn>
              <a:cxn ang="0">
                <a:pos x="T4" y="T5"/>
              </a:cxn>
              <a:cxn ang="0">
                <a:pos x="T6" y="T7"/>
              </a:cxn>
              <a:cxn ang="0">
                <a:pos x="T8" y="T9"/>
              </a:cxn>
            </a:cxnLst>
            <a:rect l="0" t="0" r="r" b="b"/>
            <a:pathLst>
              <a:path w="22" h="16">
                <a:moveTo>
                  <a:pt x="0" y="10"/>
                </a:moveTo>
                <a:lnTo>
                  <a:pt x="20" y="15"/>
                </a:lnTo>
                <a:lnTo>
                  <a:pt x="21" y="5"/>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68" name="Freeform 52"/>
          <p:cNvSpPr>
            <a:spLocks/>
          </p:cNvSpPr>
          <p:nvPr/>
        </p:nvSpPr>
        <p:spPr bwMode="auto">
          <a:xfrm>
            <a:off x="5035550" y="3208989"/>
            <a:ext cx="36513" cy="23812"/>
          </a:xfrm>
          <a:custGeom>
            <a:avLst/>
            <a:gdLst>
              <a:gd name="T0" fmla="*/ 0 w 23"/>
              <a:gd name="T1" fmla="*/ 9 h 15"/>
              <a:gd name="T2" fmla="*/ 21 w 23"/>
              <a:gd name="T3" fmla="*/ 14 h 15"/>
              <a:gd name="T4" fmla="*/ 22 w 23"/>
              <a:gd name="T5" fmla="*/ 5 h 15"/>
              <a:gd name="T6" fmla="*/ 1 w 23"/>
              <a:gd name="T7" fmla="*/ 0 h 15"/>
              <a:gd name="T8" fmla="*/ 0 w 23"/>
              <a:gd name="T9" fmla="*/ 9 h 15"/>
            </a:gdLst>
            <a:ahLst/>
            <a:cxnLst>
              <a:cxn ang="0">
                <a:pos x="T0" y="T1"/>
              </a:cxn>
              <a:cxn ang="0">
                <a:pos x="T2" y="T3"/>
              </a:cxn>
              <a:cxn ang="0">
                <a:pos x="T4" y="T5"/>
              </a:cxn>
              <a:cxn ang="0">
                <a:pos x="T6" y="T7"/>
              </a:cxn>
              <a:cxn ang="0">
                <a:pos x="T8" y="T9"/>
              </a:cxn>
            </a:cxnLst>
            <a:rect l="0" t="0" r="r" b="b"/>
            <a:pathLst>
              <a:path w="23" h="15">
                <a:moveTo>
                  <a:pt x="0" y="9"/>
                </a:moveTo>
                <a:lnTo>
                  <a:pt x="21" y="14"/>
                </a:lnTo>
                <a:lnTo>
                  <a:pt x="22" y="5"/>
                </a:lnTo>
                <a:lnTo>
                  <a:pt x="1" y="0"/>
                </a:lnTo>
                <a:lnTo>
                  <a:pt x="0" y="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69" name="Freeform 53"/>
          <p:cNvSpPr>
            <a:spLocks/>
          </p:cNvSpPr>
          <p:nvPr/>
        </p:nvSpPr>
        <p:spPr bwMode="auto">
          <a:xfrm>
            <a:off x="5083175" y="3231214"/>
            <a:ext cx="33338" cy="26987"/>
          </a:xfrm>
          <a:custGeom>
            <a:avLst/>
            <a:gdLst>
              <a:gd name="T0" fmla="*/ 0 w 21"/>
              <a:gd name="T1" fmla="*/ 9 h 17"/>
              <a:gd name="T2" fmla="*/ 19 w 21"/>
              <a:gd name="T3" fmla="*/ 16 h 17"/>
              <a:gd name="T4" fmla="*/ 20 w 21"/>
              <a:gd name="T5" fmla="*/ 7 h 17"/>
              <a:gd name="T6" fmla="*/ 1 w 21"/>
              <a:gd name="T7" fmla="*/ 0 h 17"/>
              <a:gd name="T8" fmla="*/ 0 w 21"/>
              <a:gd name="T9" fmla="*/ 9 h 17"/>
            </a:gdLst>
            <a:ahLst/>
            <a:cxnLst>
              <a:cxn ang="0">
                <a:pos x="T0" y="T1"/>
              </a:cxn>
              <a:cxn ang="0">
                <a:pos x="T2" y="T3"/>
              </a:cxn>
              <a:cxn ang="0">
                <a:pos x="T4" y="T5"/>
              </a:cxn>
              <a:cxn ang="0">
                <a:pos x="T6" y="T7"/>
              </a:cxn>
              <a:cxn ang="0">
                <a:pos x="T8" y="T9"/>
              </a:cxn>
            </a:cxnLst>
            <a:rect l="0" t="0" r="r" b="b"/>
            <a:pathLst>
              <a:path w="21" h="17">
                <a:moveTo>
                  <a:pt x="0" y="9"/>
                </a:moveTo>
                <a:lnTo>
                  <a:pt x="19" y="16"/>
                </a:lnTo>
                <a:lnTo>
                  <a:pt x="20" y="7"/>
                </a:lnTo>
                <a:lnTo>
                  <a:pt x="1" y="0"/>
                </a:lnTo>
                <a:lnTo>
                  <a:pt x="0" y="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0" name="Freeform 54"/>
          <p:cNvSpPr>
            <a:spLocks/>
          </p:cNvSpPr>
          <p:nvPr/>
        </p:nvSpPr>
        <p:spPr bwMode="auto">
          <a:xfrm>
            <a:off x="5127625" y="3253439"/>
            <a:ext cx="33338" cy="23812"/>
          </a:xfrm>
          <a:custGeom>
            <a:avLst/>
            <a:gdLst>
              <a:gd name="T0" fmla="*/ 0 w 21"/>
              <a:gd name="T1" fmla="*/ 9 h 15"/>
              <a:gd name="T2" fmla="*/ 19 w 21"/>
              <a:gd name="T3" fmla="*/ 14 h 15"/>
              <a:gd name="T4" fmla="*/ 20 w 21"/>
              <a:gd name="T5" fmla="*/ 5 h 15"/>
              <a:gd name="T6" fmla="*/ 1 w 21"/>
              <a:gd name="T7" fmla="*/ 0 h 15"/>
              <a:gd name="T8" fmla="*/ 0 w 21"/>
              <a:gd name="T9" fmla="*/ 9 h 15"/>
            </a:gdLst>
            <a:ahLst/>
            <a:cxnLst>
              <a:cxn ang="0">
                <a:pos x="T0" y="T1"/>
              </a:cxn>
              <a:cxn ang="0">
                <a:pos x="T2" y="T3"/>
              </a:cxn>
              <a:cxn ang="0">
                <a:pos x="T4" y="T5"/>
              </a:cxn>
              <a:cxn ang="0">
                <a:pos x="T6" y="T7"/>
              </a:cxn>
              <a:cxn ang="0">
                <a:pos x="T8" y="T9"/>
              </a:cxn>
            </a:cxnLst>
            <a:rect l="0" t="0" r="r" b="b"/>
            <a:pathLst>
              <a:path w="21" h="15">
                <a:moveTo>
                  <a:pt x="0" y="9"/>
                </a:moveTo>
                <a:lnTo>
                  <a:pt x="19" y="14"/>
                </a:lnTo>
                <a:lnTo>
                  <a:pt x="20" y="5"/>
                </a:lnTo>
                <a:lnTo>
                  <a:pt x="1" y="0"/>
                </a:lnTo>
                <a:lnTo>
                  <a:pt x="0" y="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1" name="Freeform 55"/>
          <p:cNvSpPr>
            <a:spLocks/>
          </p:cNvSpPr>
          <p:nvPr/>
        </p:nvSpPr>
        <p:spPr bwMode="auto">
          <a:xfrm>
            <a:off x="5172075" y="3277251"/>
            <a:ext cx="36513" cy="25400"/>
          </a:xfrm>
          <a:custGeom>
            <a:avLst/>
            <a:gdLst>
              <a:gd name="T0" fmla="*/ 0 w 23"/>
              <a:gd name="T1" fmla="*/ 10 h 16"/>
              <a:gd name="T2" fmla="*/ 21 w 23"/>
              <a:gd name="T3" fmla="*/ 15 h 16"/>
              <a:gd name="T4" fmla="*/ 22 w 23"/>
              <a:gd name="T5" fmla="*/ 5 h 16"/>
              <a:gd name="T6" fmla="*/ 1 w 23"/>
              <a:gd name="T7" fmla="*/ 0 h 16"/>
              <a:gd name="T8" fmla="*/ 0 w 23"/>
              <a:gd name="T9" fmla="*/ 10 h 16"/>
            </a:gdLst>
            <a:ahLst/>
            <a:cxnLst>
              <a:cxn ang="0">
                <a:pos x="T0" y="T1"/>
              </a:cxn>
              <a:cxn ang="0">
                <a:pos x="T2" y="T3"/>
              </a:cxn>
              <a:cxn ang="0">
                <a:pos x="T4" y="T5"/>
              </a:cxn>
              <a:cxn ang="0">
                <a:pos x="T6" y="T7"/>
              </a:cxn>
              <a:cxn ang="0">
                <a:pos x="T8" y="T9"/>
              </a:cxn>
            </a:cxnLst>
            <a:rect l="0" t="0" r="r" b="b"/>
            <a:pathLst>
              <a:path w="23" h="16">
                <a:moveTo>
                  <a:pt x="0" y="10"/>
                </a:moveTo>
                <a:lnTo>
                  <a:pt x="21" y="15"/>
                </a:lnTo>
                <a:lnTo>
                  <a:pt x="22" y="5"/>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2" name="Freeform 56"/>
          <p:cNvSpPr>
            <a:spLocks/>
          </p:cNvSpPr>
          <p:nvPr/>
        </p:nvSpPr>
        <p:spPr bwMode="auto">
          <a:xfrm>
            <a:off x="5216525" y="3301064"/>
            <a:ext cx="34925" cy="26987"/>
          </a:xfrm>
          <a:custGeom>
            <a:avLst/>
            <a:gdLst>
              <a:gd name="T0" fmla="*/ 0 w 22"/>
              <a:gd name="T1" fmla="*/ 10 h 17"/>
              <a:gd name="T2" fmla="*/ 20 w 22"/>
              <a:gd name="T3" fmla="*/ 16 h 17"/>
              <a:gd name="T4" fmla="*/ 21 w 22"/>
              <a:gd name="T5" fmla="*/ 6 h 17"/>
              <a:gd name="T6" fmla="*/ 1 w 22"/>
              <a:gd name="T7" fmla="*/ 0 h 17"/>
              <a:gd name="T8" fmla="*/ 0 w 22"/>
              <a:gd name="T9" fmla="*/ 10 h 17"/>
            </a:gdLst>
            <a:ahLst/>
            <a:cxnLst>
              <a:cxn ang="0">
                <a:pos x="T0" y="T1"/>
              </a:cxn>
              <a:cxn ang="0">
                <a:pos x="T2" y="T3"/>
              </a:cxn>
              <a:cxn ang="0">
                <a:pos x="T4" y="T5"/>
              </a:cxn>
              <a:cxn ang="0">
                <a:pos x="T6" y="T7"/>
              </a:cxn>
              <a:cxn ang="0">
                <a:pos x="T8" y="T9"/>
              </a:cxn>
            </a:cxnLst>
            <a:rect l="0" t="0" r="r" b="b"/>
            <a:pathLst>
              <a:path w="22" h="17">
                <a:moveTo>
                  <a:pt x="0" y="10"/>
                </a:moveTo>
                <a:lnTo>
                  <a:pt x="20" y="16"/>
                </a:lnTo>
                <a:lnTo>
                  <a:pt x="21" y="6"/>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3" name="Freeform 57"/>
          <p:cNvSpPr>
            <a:spLocks/>
          </p:cNvSpPr>
          <p:nvPr/>
        </p:nvSpPr>
        <p:spPr bwMode="auto">
          <a:xfrm>
            <a:off x="5264150" y="3328051"/>
            <a:ext cx="31750" cy="30163"/>
          </a:xfrm>
          <a:custGeom>
            <a:avLst/>
            <a:gdLst>
              <a:gd name="T0" fmla="*/ 0 w 20"/>
              <a:gd name="T1" fmla="*/ 10 h 19"/>
              <a:gd name="T2" fmla="*/ 18 w 20"/>
              <a:gd name="T3" fmla="*/ 18 h 19"/>
              <a:gd name="T4" fmla="*/ 19 w 20"/>
              <a:gd name="T5" fmla="*/ 8 h 19"/>
              <a:gd name="T6" fmla="*/ 1 w 20"/>
              <a:gd name="T7" fmla="*/ 0 h 19"/>
              <a:gd name="T8" fmla="*/ 0 w 20"/>
              <a:gd name="T9" fmla="*/ 10 h 19"/>
            </a:gdLst>
            <a:ahLst/>
            <a:cxnLst>
              <a:cxn ang="0">
                <a:pos x="T0" y="T1"/>
              </a:cxn>
              <a:cxn ang="0">
                <a:pos x="T2" y="T3"/>
              </a:cxn>
              <a:cxn ang="0">
                <a:pos x="T4" y="T5"/>
              </a:cxn>
              <a:cxn ang="0">
                <a:pos x="T6" y="T7"/>
              </a:cxn>
              <a:cxn ang="0">
                <a:pos x="T8" y="T9"/>
              </a:cxn>
            </a:cxnLst>
            <a:rect l="0" t="0" r="r" b="b"/>
            <a:pathLst>
              <a:path w="20" h="19">
                <a:moveTo>
                  <a:pt x="0" y="10"/>
                </a:moveTo>
                <a:lnTo>
                  <a:pt x="18" y="18"/>
                </a:lnTo>
                <a:lnTo>
                  <a:pt x="19" y="8"/>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4" name="Freeform 58"/>
          <p:cNvSpPr>
            <a:spLocks/>
          </p:cNvSpPr>
          <p:nvPr/>
        </p:nvSpPr>
        <p:spPr bwMode="auto">
          <a:xfrm>
            <a:off x="5307013" y="3355039"/>
            <a:ext cx="31750" cy="30162"/>
          </a:xfrm>
          <a:custGeom>
            <a:avLst/>
            <a:gdLst>
              <a:gd name="T0" fmla="*/ 0 w 20"/>
              <a:gd name="T1" fmla="*/ 10 h 19"/>
              <a:gd name="T2" fmla="*/ 18 w 20"/>
              <a:gd name="T3" fmla="*/ 18 h 19"/>
              <a:gd name="T4" fmla="*/ 19 w 20"/>
              <a:gd name="T5" fmla="*/ 8 h 19"/>
              <a:gd name="T6" fmla="*/ 1 w 20"/>
              <a:gd name="T7" fmla="*/ 0 h 19"/>
              <a:gd name="T8" fmla="*/ 0 w 20"/>
              <a:gd name="T9" fmla="*/ 10 h 19"/>
            </a:gdLst>
            <a:ahLst/>
            <a:cxnLst>
              <a:cxn ang="0">
                <a:pos x="T0" y="T1"/>
              </a:cxn>
              <a:cxn ang="0">
                <a:pos x="T2" y="T3"/>
              </a:cxn>
              <a:cxn ang="0">
                <a:pos x="T4" y="T5"/>
              </a:cxn>
              <a:cxn ang="0">
                <a:pos x="T6" y="T7"/>
              </a:cxn>
              <a:cxn ang="0">
                <a:pos x="T8" y="T9"/>
              </a:cxn>
            </a:cxnLst>
            <a:rect l="0" t="0" r="r" b="b"/>
            <a:pathLst>
              <a:path w="20" h="19">
                <a:moveTo>
                  <a:pt x="0" y="10"/>
                </a:moveTo>
                <a:lnTo>
                  <a:pt x="18" y="18"/>
                </a:lnTo>
                <a:lnTo>
                  <a:pt x="19" y="8"/>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5" name="Freeform 59"/>
          <p:cNvSpPr>
            <a:spLocks/>
          </p:cNvSpPr>
          <p:nvPr/>
        </p:nvSpPr>
        <p:spPr bwMode="auto">
          <a:xfrm>
            <a:off x="5349875" y="3383614"/>
            <a:ext cx="34925" cy="26987"/>
          </a:xfrm>
          <a:custGeom>
            <a:avLst/>
            <a:gdLst>
              <a:gd name="T0" fmla="*/ 0 w 22"/>
              <a:gd name="T1" fmla="*/ 10 h 17"/>
              <a:gd name="T2" fmla="*/ 20 w 22"/>
              <a:gd name="T3" fmla="*/ 16 h 17"/>
              <a:gd name="T4" fmla="*/ 21 w 22"/>
              <a:gd name="T5" fmla="*/ 6 h 17"/>
              <a:gd name="T6" fmla="*/ 1 w 22"/>
              <a:gd name="T7" fmla="*/ 0 h 17"/>
              <a:gd name="T8" fmla="*/ 0 w 22"/>
              <a:gd name="T9" fmla="*/ 10 h 17"/>
            </a:gdLst>
            <a:ahLst/>
            <a:cxnLst>
              <a:cxn ang="0">
                <a:pos x="T0" y="T1"/>
              </a:cxn>
              <a:cxn ang="0">
                <a:pos x="T2" y="T3"/>
              </a:cxn>
              <a:cxn ang="0">
                <a:pos x="T4" y="T5"/>
              </a:cxn>
              <a:cxn ang="0">
                <a:pos x="T6" y="T7"/>
              </a:cxn>
              <a:cxn ang="0">
                <a:pos x="T8" y="T9"/>
              </a:cxn>
            </a:cxnLst>
            <a:rect l="0" t="0" r="r" b="b"/>
            <a:pathLst>
              <a:path w="22" h="17">
                <a:moveTo>
                  <a:pt x="0" y="10"/>
                </a:moveTo>
                <a:lnTo>
                  <a:pt x="20" y="16"/>
                </a:lnTo>
                <a:lnTo>
                  <a:pt x="21" y="6"/>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6" name="Freeform 60"/>
          <p:cNvSpPr>
            <a:spLocks/>
          </p:cNvSpPr>
          <p:nvPr/>
        </p:nvSpPr>
        <p:spPr bwMode="auto">
          <a:xfrm>
            <a:off x="5397500" y="3412189"/>
            <a:ext cx="30163" cy="30162"/>
          </a:xfrm>
          <a:custGeom>
            <a:avLst/>
            <a:gdLst>
              <a:gd name="T0" fmla="*/ 0 w 19"/>
              <a:gd name="T1" fmla="*/ 10 h 19"/>
              <a:gd name="T2" fmla="*/ 17 w 19"/>
              <a:gd name="T3" fmla="*/ 18 h 19"/>
              <a:gd name="T4" fmla="*/ 18 w 19"/>
              <a:gd name="T5" fmla="*/ 9 h 19"/>
              <a:gd name="T6" fmla="*/ 1 w 19"/>
              <a:gd name="T7" fmla="*/ 0 h 19"/>
              <a:gd name="T8" fmla="*/ 0 w 19"/>
              <a:gd name="T9" fmla="*/ 10 h 19"/>
            </a:gdLst>
            <a:ahLst/>
            <a:cxnLst>
              <a:cxn ang="0">
                <a:pos x="T0" y="T1"/>
              </a:cxn>
              <a:cxn ang="0">
                <a:pos x="T2" y="T3"/>
              </a:cxn>
              <a:cxn ang="0">
                <a:pos x="T4" y="T5"/>
              </a:cxn>
              <a:cxn ang="0">
                <a:pos x="T6" y="T7"/>
              </a:cxn>
              <a:cxn ang="0">
                <a:pos x="T8" y="T9"/>
              </a:cxn>
            </a:cxnLst>
            <a:rect l="0" t="0" r="r" b="b"/>
            <a:pathLst>
              <a:path w="19" h="19">
                <a:moveTo>
                  <a:pt x="0" y="10"/>
                </a:moveTo>
                <a:lnTo>
                  <a:pt x="17" y="18"/>
                </a:lnTo>
                <a:lnTo>
                  <a:pt x="18" y="9"/>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7" name="Freeform 61"/>
          <p:cNvSpPr>
            <a:spLocks/>
          </p:cNvSpPr>
          <p:nvPr/>
        </p:nvSpPr>
        <p:spPr bwMode="auto">
          <a:xfrm>
            <a:off x="5440363" y="3442351"/>
            <a:ext cx="34925" cy="26988"/>
          </a:xfrm>
          <a:custGeom>
            <a:avLst/>
            <a:gdLst>
              <a:gd name="T0" fmla="*/ 0 w 22"/>
              <a:gd name="T1" fmla="*/ 9 h 17"/>
              <a:gd name="T2" fmla="*/ 20 w 22"/>
              <a:gd name="T3" fmla="*/ 16 h 17"/>
              <a:gd name="T4" fmla="*/ 21 w 22"/>
              <a:gd name="T5" fmla="*/ 6 h 17"/>
              <a:gd name="T6" fmla="*/ 1 w 22"/>
              <a:gd name="T7" fmla="*/ 0 h 17"/>
              <a:gd name="T8" fmla="*/ 0 w 22"/>
              <a:gd name="T9" fmla="*/ 9 h 17"/>
            </a:gdLst>
            <a:ahLst/>
            <a:cxnLst>
              <a:cxn ang="0">
                <a:pos x="T0" y="T1"/>
              </a:cxn>
              <a:cxn ang="0">
                <a:pos x="T2" y="T3"/>
              </a:cxn>
              <a:cxn ang="0">
                <a:pos x="T4" y="T5"/>
              </a:cxn>
              <a:cxn ang="0">
                <a:pos x="T6" y="T7"/>
              </a:cxn>
              <a:cxn ang="0">
                <a:pos x="T8" y="T9"/>
              </a:cxn>
            </a:cxnLst>
            <a:rect l="0" t="0" r="r" b="b"/>
            <a:pathLst>
              <a:path w="22" h="17">
                <a:moveTo>
                  <a:pt x="0" y="9"/>
                </a:moveTo>
                <a:lnTo>
                  <a:pt x="20" y="16"/>
                </a:lnTo>
                <a:lnTo>
                  <a:pt x="21" y="6"/>
                </a:lnTo>
                <a:lnTo>
                  <a:pt x="1" y="0"/>
                </a:lnTo>
                <a:lnTo>
                  <a:pt x="0" y="9"/>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8" name="Freeform 62"/>
          <p:cNvSpPr>
            <a:spLocks/>
          </p:cNvSpPr>
          <p:nvPr/>
        </p:nvSpPr>
        <p:spPr bwMode="auto">
          <a:xfrm>
            <a:off x="5487988" y="3472514"/>
            <a:ext cx="30162" cy="31750"/>
          </a:xfrm>
          <a:custGeom>
            <a:avLst/>
            <a:gdLst>
              <a:gd name="T0" fmla="*/ 0 w 19"/>
              <a:gd name="T1" fmla="*/ 10 h 20"/>
              <a:gd name="T2" fmla="*/ 17 w 19"/>
              <a:gd name="T3" fmla="*/ 19 h 20"/>
              <a:gd name="T4" fmla="*/ 18 w 19"/>
              <a:gd name="T5" fmla="*/ 9 h 20"/>
              <a:gd name="T6" fmla="*/ 1 w 19"/>
              <a:gd name="T7" fmla="*/ 0 h 20"/>
              <a:gd name="T8" fmla="*/ 0 w 19"/>
              <a:gd name="T9" fmla="*/ 10 h 20"/>
            </a:gdLst>
            <a:ahLst/>
            <a:cxnLst>
              <a:cxn ang="0">
                <a:pos x="T0" y="T1"/>
              </a:cxn>
              <a:cxn ang="0">
                <a:pos x="T2" y="T3"/>
              </a:cxn>
              <a:cxn ang="0">
                <a:pos x="T4" y="T5"/>
              </a:cxn>
              <a:cxn ang="0">
                <a:pos x="T6" y="T7"/>
              </a:cxn>
              <a:cxn ang="0">
                <a:pos x="T8" y="T9"/>
              </a:cxn>
            </a:cxnLst>
            <a:rect l="0" t="0" r="r" b="b"/>
            <a:pathLst>
              <a:path w="19" h="20">
                <a:moveTo>
                  <a:pt x="0" y="10"/>
                </a:moveTo>
                <a:lnTo>
                  <a:pt x="17" y="19"/>
                </a:lnTo>
                <a:lnTo>
                  <a:pt x="18" y="9"/>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79" name="Freeform 63"/>
          <p:cNvSpPr>
            <a:spLocks/>
          </p:cNvSpPr>
          <p:nvPr/>
        </p:nvSpPr>
        <p:spPr bwMode="auto">
          <a:xfrm>
            <a:off x="5530850" y="3504264"/>
            <a:ext cx="31750" cy="33337"/>
          </a:xfrm>
          <a:custGeom>
            <a:avLst/>
            <a:gdLst>
              <a:gd name="T0" fmla="*/ 0 w 20"/>
              <a:gd name="T1" fmla="*/ 11 h 21"/>
              <a:gd name="T2" fmla="*/ 18 w 20"/>
              <a:gd name="T3" fmla="*/ 20 h 21"/>
              <a:gd name="T4" fmla="*/ 19 w 20"/>
              <a:gd name="T5" fmla="*/ 9 h 21"/>
              <a:gd name="T6" fmla="*/ 1 w 20"/>
              <a:gd name="T7" fmla="*/ 0 h 21"/>
              <a:gd name="T8" fmla="*/ 0 w 20"/>
              <a:gd name="T9" fmla="*/ 11 h 21"/>
            </a:gdLst>
            <a:ahLst/>
            <a:cxnLst>
              <a:cxn ang="0">
                <a:pos x="T0" y="T1"/>
              </a:cxn>
              <a:cxn ang="0">
                <a:pos x="T2" y="T3"/>
              </a:cxn>
              <a:cxn ang="0">
                <a:pos x="T4" y="T5"/>
              </a:cxn>
              <a:cxn ang="0">
                <a:pos x="T6" y="T7"/>
              </a:cxn>
              <a:cxn ang="0">
                <a:pos x="T8" y="T9"/>
              </a:cxn>
            </a:cxnLst>
            <a:rect l="0" t="0" r="r" b="b"/>
            <a:pathLst>
              <a:path w="20" h="21">
                <a:moveTo>
                  <a:pt x="0" y="11"/>
                </a:moveTo>
                <a:lnTo>
                  <a:pt x="18" y="20"/>
                </a:lnTo>
                <a:lnTo>
                  <a:pt x="19" y="9"/>
                </a:lnTo>
                <a:lnTo>
                  <a:pt x="1" y="0"/>
                </a:lnTo>
                <a:lnTo>
                  <a:pt x="0" y="11"/>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0" name="Freeform 64"/>
          <p:cNvSpPr>
            <a:spLocks/>
          </p:cNvSpPr>
          <p:nvPr/>
        </p:nvSpPr>
        <p:spPr bwMode="auto">
          <a:xfrm>
            <a:off x="5576888" y="3536014"/>
            <a:ext cx="31750" cy="30162"/>
          </a:xfrm>
          <a:custGeom>
            <a:avLst/>
            <a:gdLst>
              <a:gd name="T0" fmla="*/ 0 w 20"/>
              <a:gd name="T1" fmla="*/ 10 h 19"/>
              <a:gd name="T2" fmla="*/ 18 w 20"/>
              <a:gd name="T3" fmla="*/ 18 h 19"/>
              <a:gd name="T4" fmla="*/ 19 w 20"/>
              <a:gd name="T5" fmla="*/ 8 h 19"/>
              <a:gd name="T6" fmla="*/ 1 w 20"/>
              <a:gd name="T7" fmla="*/ 0 h 19"/>
              <a:gd name="T8" fmla="*/ 0 w 20"/>
              <a:gd name="T9" fmla="*/ 10 h 19"/>
            </a:gdLst>
            <a:ahLst/>
            <a:cxnLst>
              <a:cxn ang="0">
                <a:pos x="T0" y="T1"/>
              </a:cxn>
              <a:cxn ang="0">
                <a:pos x="T2" y="T3"/>
              </a:cxn>
              <a:cxn ang="0">
                <a:pos x="T4" y="T5"/>
              </a:cxn>
              <a:cxn ang="0">
                <a:pos x="T6" y="T7"/>
              </a:cxn>
              <a:cxn ang="0">
                <a:pos x="T8" y="T9"/>
              </a:cxn>
            </a:cxnLst>
            <a:rect l="0" t="0" r="r" b="b"/>
            <a:pathLst>
              <a:path w="20" h="19">
                <a:moveTo>
                  <a:pt x="0" y="10"/>
                </a:moveTo>
                <a:lnTo>
                  <a:pt x="18" y="18"/>
                </a:lnTo>
                <a:lnTo>
                  <a:pt x="19" y="8"/>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1" name="Freeform 65"/>
          <p:cNvSpPr>
            <a:spLocks/>
          </p:cNvSpPr>
          <p:nvPr/>
        </p:nvSpPr>
        <p:spPr bwMode="auto">
          <a:xfrm>
            <a:off x="5621338" y="3570939"/>
            <a:ext cx="30162" cy="34925"/>
          </a:xfrm>
          <a:custGeom>
            <a:avLst/>
            <a:gdLst>
              <a:gd name="T0" fmla="*/ 0 w 19"/>
              <a:gd name="T1" fmla="*/ 11 h 22"/>
              <a:gd name="T2" fmla="*/ 17 w 19"/>
              <a:gd name="T3" fmla="*/ 21 h 22"/>
              <a:gd name="T4" fmla="*/ 18 w 19"/>
              <a:gd name="T5" fmla="*/ 10 h 22"/>
              <a:gd name="T6" fmla="*/ 1 w 19"/>
              <a:gd name="T7" fmla="*/ 0 h 22"/>
              <a:gd name="T8" fmla="*/ 0 w 19"/>
              <a:gd name="T9" fmla="*/ 11 h 22"/>
            </a:gdLst>
            <a:ahLst/>
            <a:cxnLst>
              <a:cxn ang="0">
                <a:pos x="T0" y="T1"/>
              </a:cxn>
              <a:cxn ang="0">
                <a:pos x="T2" y="T3"/>
              </a:cxn>
              <a:cxn ang="0">
                <a:pos x="T4" y="T5"/>
              </a:cxn>
              <a:cxn ang="0">
                <a:pos x="T6" y="T7"/>
              </a:cxn>
              <a:cxn ang="0">
                <a:pos x="T8" y="T9"/>
              </a:cxn>
            </a:cxnLst>
            <a:rect l="0" t="0" r="r" b="b"/>
            <a:pathLst>
              <a:path w="19" h="22">
                <a:moveTo>
                  <a:pt x="0" y="11"/>
                </a:moveTo>
                <a:lnTo>
                  <a:pt x="17" y="21"/>
                </a:lnTo>
                <a:lnTo>
                  <a:pt x="18" y="10"/>
                </a:lnTo>
                <a:lnTo>
                  <a:pt x="1" y="0"/>
                </a:lnTo>
                <a:lnTo>
                  <a:pt x="0" y="11"/>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2" name="Freeform 66"/>
          <p:cNvSpPr>
            <a:spLocks/>
          </p:cNvSpPr>
          <p:nvPr/>
        </p:nvSpPr>
        <p:spPr bwMode="auto">
          <a:xfrm>
            <a:off x="5664200" y="3605864"/>
            <a:ext cx="34925" cy="30162"/>
          </a:xfrm>
          <a:custGeom>
            <a:avLst/>
            <a:gdLst>
              <a:gd name="T0" fmla="*/ 0 w 22"/>
              <a:gd name="T1" fmla="*/ 10 h 19"/>
              <a:gd name="T2" fmla="*/ 20 w 22"/>
              <a:gd name="T3" fmla="*/ 18 h 19"/>
              <a:gd name="T4" fmla="*/ 21 w 22"/>
              <a:gd name="T5" fmla="*/ 8 h 19"/>
              <a:gd name="T6" fmla="*/ 1 w 22"/>
              <a:gd name="T7" fmla="*/ 0 h 19"/>
              <a:gd name="T8" fmla="*/ 0 w 22"/>
              <a:gd name="T9" fmla="*/ 10 h 19"/>
            </a:gdLst>
            <a:ahLst/>
            <a:cxnLst>
              <a:cxn ang="0">
                <a:pos x="T0" y="T1"/>
              </a:cxn>
              <a:cxn ang="0">
                <a:pos x="T2" y="T3"/>
              </a:cxn>
              <a:cxn ang="0">
                <a:pos x="T4" y="T5"/>
              </a:cxn>
              <a:cxn ang="0">
                <a:pos x="T6" y="T7"/>
              </a:cxn>
              <a:cxn ang="0">
                <a:pos x="T8" y="T9"/>
              </a:cxn>
            </a:cxnLst>
            <a:rect l="0" t="0" r="r" b="b"/>
            <a:pathLst>
              <a:path w="22" h="19">
                <a:moveTo>
                  <a:pt x="0" y="10"/>
                </a:moveTo>
                <a:lnTo>
                  <a:pt x="20" y="18"/>
                </a:lnTo>
                <a:lnTo>
                  <a:pt x="21" y="8"/>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3" name="Freeform 67"/>
          <p:cNvSpPr>
            <a:spLocks/>
          </p:cNvSpPr>
          <p:nvPr/>
        </p:nvSpPr>
        <p:spPr bwMode="auto">
          <a:xfrm>
            <a:off x="5710238" y="3642376"/>
            <a:ext cx="31750" cy="36513"/>
          </a:xfrm>
          <a:custGeom>
            <a:avLst/>
            <a:gdLst>
              <a:gd name="T0" fmla="*/ 0 w 20"/>
              <a:gd name="T1" fmla="*/ 11 h 23"/>
              <a:gd name="T2" fmla="*/ 18 w 20"/>
              <a:gd name="T3" fmla="*/ 22 h 23"/>
              <a:gd name="T4" fmla="*/ 19 w 20"/>
              <a:gd name="T5" fmla="*/ 11 h 23"/>
              <a:gd name="T6" fmla="*/ 1 w 20"/>
              <a:gd name="T7" fmla="*/ 0 h 23"/>
              <a:gd name="T8" fmla="*/ 0 w 20"/>
              <a:gd name="T9" fmla="*/ 11 h 23"/>
            </a:gdLst>
            <a:ahLst/>
            <a:cxnLst>
              <a:cxn ang="0">
                <a:pos x="T0" y="T1"/>
              </a:cxn>
              <a:cxn ang="0">
                <a:pos x="T2" y="T3"/>
              </a:cxn>
              <a:cxn ang="0">
                <a:pos x="T4" y="T5"/>
              </a:cxn>
              <a:cxn ang="0">
                <a:pos x="T6" y="T7"/>
              </a:cxn>
              <a:cxn ang="0">
                <a:pos x="T8" y="T9"/>
              </a:cxn>
            </a:cxnLst>
            <a:rect l="0" t="0" r="r" b="b"/>
            <a:pathLst>
              <a:path w="20" h="23">
                <a:moveTo>
                  <a:pt x="0" y="11"/>
                </a:moveTo>
                <a:lnTo>
                  <a:pt x="18" y="22"/>
                </a:lnTo>
                <a:lnTo>
                  <a:pt x="19" y="11"/>
                </a:lnTo>
                <a:lnTo>
                  <a:pt x="1" y="0"/>
                </a:lnTo>
                <a:lnTo>
                  <a:pt x="0" y="11"/>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4" name="Freeform 68"/>
          <p:cNvSpPr>
            <a:spLocks/>
          </p:cNvSpPr>
          <p:nvPr/>
        </p:nvSpPr>
        <p:spPr bwMode="auto">
          <a:xfrm>
            <a:off x="5754688" y="3680476"/>
            <a:ext cx="33337" cy="30163"/>
          </a:xfrm>
          <a:custGeom>
            <a:avLst/>
            <a:gdLst>
              <a:gd name="T0" fmla="*/ 0 w 21"/>
              <a:gd name="T1" fmla="*/ 10 h 19"/>
              <a:gd name="T2" fmla="*/ 19 w 21"/>
              <a:gd name="T3" fmla="*/ 18 h 19"/>
              <a:gd name="T4" fmla="*/ 20 w 21"/>
              <a:gd name="T5" fmla="*/ 8 h 19"/>
              <a:gd name="T6" fmla="*/ 1 w 21"/>
              <a:gd name="T7" fmla="*/ 0 h 19"/>
              <a:gd name="T8" fmla="*/ 0 w 21"/>
              <a:gd name="T9" fmla="*/ 10 h 19"/>
            </a:gdLst>
            <a:ahLst/>
            <a:cxnLst>
              <a:cxn ang="0">
                <a:pos x="T0" y="T1"/>
              </a:cxn>
              <a:cxn ang="0">
                <a:pos x="T2" y="T3"/>
              </a:cxn>
              <a:cxn ang="0">
                <a:pos x="T4" y="T5"/>
              </a:cxn>
              <a:cxn ang="0">
                <a:pos x="T6" y="T7"/>
              </a:cxn>
              <a:cxn ang="0">
                <a:pos x="T8" y="T9"/>
              </a:cxn>
            </a:cxnLst>
            <a:rect l="0" t="0" r="r" b="b"/>
            <a:pathLst>
              <a:path w="21" h="19">
                <a:moveTo>
                  <a:pt x="0" y="10"/>
                </a:moveTo>
                <a:lnTo>
                  <a:pt x="19" y="18"/>
                </a:lnTo>
                <a:lnTo>
                  <a:pt x="20" y="8"/>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5" name="Freeform 69"/>
          <p:cNvSpPr>
            <a:spLocks/>
          </p:cNvSpPr>
          <p:nvPr/>
        </p:nvSpPr>
        <p:spPr bwMode="auto">
          <a:xfrm>
            <a:off x="5800725" y="3718576"/>
            <a:ext cx="31750" cy="36513"/>
          </a:xfrm>
          <a:custGeom>
            <a:avLst/>
            <a:gdLst>
              <a:gd name="T0" fmla="*/ 0 w 20"/>
              <a:gd name="T1" fmla="*/ 11 h 23"/>
              <a:gd name="T2" fmla="*/ 18 w 20"/>
              <a:gd name="T3" fmla="*/ 22 h 23"/>
              <a:gd name="T4" fmla="*/ 19 w 20"/>
              <a:gd name="T5" fmla="*/ 11 h 23"/>
              <a:gd name="T6" fmla="*/ 1 w 20"/>
              <a:gd name="T7" fmla="*/ 0 h 23"/>
              <a:gd name="T8" fmla="*/ 0 w 20"/>
              <a:gd name="T9" fmla="*/ 11 h 23"/>
            </a:gdLst>
            <a:ahLst/>
            <a:cxnLst>
              <a:cxn ang="0">
                <a:pos x="T0" y="T1"/>
              </a:cxn>
              <a:cxn ang="0">
                <a:pos x="T2" y="T3"/>
              </a:cxn>
              <a:cxn ang="0">
                <a:pos x="T4" y="T5"/>
              </a:cxn>
              <a:cxn ang="0">
                <a:pos x="T6" y="T7"/>
              </a:cxn>
              <a:cxn ang="0">
                <a:pos x="T8" y="T9"/>
              </a:cxn>
            </a:cxnLst>
            <a:rect l="0" t="0" r="r" b="b"/>
            <a:pathLst>
              <a:path w="20" h="23">
                <a:moveTo>
                  <a:pt x="0" y="11"/>
                </a:moveTo>
                <a:lnTo>
                  <a:pt x="18" y="22"/>
                </a:lnTo>
                <a:lnTo>
                  <a:pt x="19" y="11"/>
                </a:lnTo>
                <a:lnTo>
                  <a:pt x="1" y="0"/>
                </a:lnTo>
                <a:lnTo>
                  <a:pt x="0" y="11"/>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6" name="Freeform 70"/>
          <p:cNvSpPr>
            <a:spLocks/>
          </p:cNvSpPr>
          <p:nvPr/>
        </p:nvSpPr>
        <p:spPr bwMode="auto">
          <a:xfrm>
            <a:off x="5845175" y="3756676"/>
            <a:ext cx="30163" cy="31750"/>
          </a:xfrm>
          <a:custGeom>
            <a:avLst/>
            <a:gdLst>
              <a:gd name="T0" fmla="*/ 0 w 19"/>
              <a:gd name="T1" fmla="*/ 10 h 20"/>
              <a:gd name="T2" fmla="*/ 17 w 19"/>
              <a:gd name="T3" fmla="*/ 19 h 20"/>
              <a:gd name="T4" fmla="*/ 18 w 19"/>
              <a:gd name="T5" fmla="*/ 9 h 20"/>
              <a:gd name="T6" fmla="*/ 1 w 19"/>
              <a:gd name="T7" fmla="*/ 0 h 20"/>
              <a:gd name="T8" fmla="*/ 0 w 19"/>
              <a:gd name="T9" fmla="*/ 10 h 20"/>
            </a:gdLst>
            <a:ahLst/>
            <a:cxnLst>
              <a:cxn ang="0">
                <a:pos x="T0" y="T1"/>
              </a:cxn>
              <a:cxn ang="0">
                <a:pos x="T2" y="T3"/>
              </a:cxn>
              <a:cxn ang="0">
                <a:pos x="T4" y="T5"/>
              </a:cxn>
              <a:cxn ang="0">
                <a:pos x="T6" y="T7"/>
              </a:cxn>
              <a:cxn ang="0">
                <a:pos x="T8" y="T9"/>
              </a:cxn>
            </a:cxnLst>
            <a:rect l="0" t="0" r="r" b="b"/>
            <a:pathLst>
              <a:path w="19" h="20">
                <a:moveTo>
                  <a:pt x="0" y="10"/>
                </a:moveTo>
                <a:lnTo>
                  <a:pt x="17" y="19"/>
                </a:lnTo>
                <a:lnTo>
                  <a:pt x="18" y="9"/>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7" name="Freeform 71"/>
          <p:cNvSpPr>
            <a:spLocks/>
          </p:cNvSpPr>
          <p:nvPr/>
        </p:nvSpPr>
        <p:spPr bwMode="auto">
          <a:xfrm>
            <a:off x="5889625" y="3796364"/>
            <a:ext cx="31750" cy="31750"/>
          </a:xfrm>
          <a:custGeom>
            <a:avLst/>
            <a:gdLst>
              <a:gd name="T0" fmla="*/ 0 w 20"/>
              <a:gd name="T1" fmla="*/ 10 h 20"/>
              <a:gd name="T2" fmla="*/ 18 w 20"/>
              <a:gd name="T3" fmla="*/ 19 h 20"/>
              <a:gd name="T4" fmla="*/ 19 w 20"/>
              <a:gd name="T5" fmla="*/ 9 h 20"/>
              <a:gd name="T6" fmla="*/ 1 w 20"/>
              <a:gd name="T7" fmla="*/ 0 h 20"/>
              <a:gd name="T8" fmla="*/ 0 w 20"/>
              <a:gd name="T9" fmla="*/ 10 h 20"/>
            </a:gdLst>
            <a:ahLst/>
            <a:cxnLst>
              <a:cxn ang="0">
                <a:pos x="T0" y="T1"/>
              </a:cxn>
              <a:cxn ang="0">
                <a:pos x="T2" y="T3"/>
              </a:cxn>
              <a:cxn ang="0">
                <a:pos x="T4" y="T5"/>
              </a:cxn>
              <a:cxn ang="0">
                <a:pos x="T6" y="T7"/>
              </a:cxn>
              <a:cxn ang="0">
                <a:pos x="T8" y="T9"/>
              </a:cxn>
            </a:cxnLst>
            <a:rect l="0" t="0" r="r" b="b"/>
            <a:pathLst>
              <a:path w="20" h="20">
                <a:moveTo>
                  <a:pt x="0" y="10"/>
                </a:moveTo>
                <a:lnTo>
                  <a:pt x="18" y="19"/>
                </a:lnTo>
                <a:lnTo>
                  <a:pt x="19" y="9"/>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8" name="Freeform 72"/>
          <p:cNvSpPr>
            <a:spLocks/>
          </p:cNvSpPr>
          <p:nvPr/>
        </p:nvSpPr>
        <p:spPr bwMode="auto">
          <a:xfrm>
            <a:off x="5935663" y="3839226"/>
            <a:ext cx="30162" cy="36513"/>
          </a:xfrm>
          <a:custGeom>
            <a:avLst/>
            <a:gdLst>
              <a:gd name="T0" fmla="*/ 0 w 19"/>
              <a:gd name="T1" fmla="*/ 11 h 23"/>
              <a:gd name="T2" fmla="*/ 17 w 19"/>
              <a:gd name="T3" fmla="*/ 22 h 23"/>
              <a:gd name="T4" fmla="*/ 18 w 19"/>
              <a:gd name="T5" fmla="*/ 12 h 23"/>
              <a:gd name="T6" fmla="*/ 0 w 19"/>
              <a:gd name="T7" fmla="*/ 0 h 23"/>
              <a:gd name="T8" fmla="*/ 0 w 19"/>
              <a:gd name="T9" fmla="*/ 11 h 23"/>
            </a:gdLst>
            <a:ahLst/>
            <a:cxnLst>
              <a:cxn ang="0">
                <a:pos x="T0" y="T1"/>
              </a:cxn>
              <a:cxn ang="0">
                <a:pos x="T2" y="T3"/>
              </a:cxn>
              <a:cxn ang="0">
                <a:pos x="T4" y="T5"/>
              </a:cxn>
              <a:cxn ang="0">
                <a:pos x="T6" y="T7"/>
              </a:cxn>
              <a:cxn ang="0">
                <a:pos x="T8" y="T9"/>
              </a:cxn>
            </a:cxnLst>
            <a:rect l="0" t="0" r="r" b="b"/>
            <a:pathLst>
              <a:path w="19" h="23">
                <a:moveTo>
                  <a:pt x="0" y="11"/>
                </a:moveTo>
                <a:lnTo>
                  <a:pt x="17" y="22"/>
                </a:lnTo>
                <a:lnTo>
                  <a:pt x="18" y="12"/>
                </a:lnTo>
                <a:lnTo>
                  <a:pt x="0" y="0"/>
                </a:lnTo>
                <a:lnTo>
                  <a:pt x="0" y="11"/>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89" name="Freeform 73"/>
          <p:cNvSpPr>
            <a:spLocks/>
          </p:cNvSpPr>
          <p:nvPr/>
        </p:nvSpPr>
        <p:spPr bwMode="auto">
          <a:xfrm>
            <a:off x="5978525" y="3878914"/>
            <a:ext cx="30163" cy="31750"/>
          </a:xfrm>
          <a:custGeom>
            <a:avLst/>
            <a:gdLst>
              <a:gd name="T0" fmla="*/ 0 w 19"/>
              <a:gd name="T1" fmla="*/ 10 h 20"/>
              <a:gd name="T2" fmla="*/ 17 w 19"/>
              <a:gd name="T3" fmla="*/ 19 h 20"/>
              <a:gd name="T4" fmla="*/ 18 w 19"/>
              <a:gd name="T5" fmla="*/ 9 h 20"/>
              <a:gd name="T6" fmla="*/ 1 w 19"/>
              <a:gd name="T7" fmla="*/ 0 h 20"/>
              <a:gd name="T8" fmla="*/ 0 w 19"/>
              <a:gd name="T9" fmla="*/ 10 h 20"/>
            </a:gdLst>
            <a:ahLst/>
            <a:cxnLst>
              <a:cxn ang="0">
                <a:pos x="T0" y="T1"/>
              </a:cxn>
              <a:cxn ang="0">
                <a:pos x="T2" y="T3"/>
              </a:cxn>
              <a:cxn ang="0">
                <a:pos x="T4" y="T5"/>
              </a:cxn>
              <a:cxn ang="0">
                <a:pos x="T6" y="T7"/>
              </a:cxn>
              <a:cxn ang="0">
                <a:pos x="T8" y="T9"/>
              </a:cxn>
            </a:cxnLst>
            <a:rect l="0" t="0" r="r" b="b"/>
            <a:pathLst>
              <a:path w="19" h="20">
                <a:moveTo>
                  <a:pt x="0" y="10"/>
                </a:moveTo>
                <a:lnTo>
                  <a:pt x="17" y="19"/>
                </a:lnTo>
                <a:lnTo>
                  <a:pt x="18" y="9"/>
                </a:lnTo>
                <a:lnTo>
                  <a:pt x="1" y="0"/>
                </a:lnTo>
                <a:lnTo>
                  <a:pt x="0" y="1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0" name="Freeform 74"/>
          <p:cNvSpPr>
            <a:spLocks/>
          </p:cNvSpPr>
          <p:nvPr/>
        </p:nvSpPr>
        <p:spPr bwMode="auto">
          <a:xfrm>
            <a:off x="6026150" y="3920189"/>
            <a:ext cx="39688" cy="28575"/>
          </a:xfrm>
          <a:custGeom>
            <a:avLst/>
            <a:gdLst>
              <a:gd name="T0" fmla="*/ 0 w 25"/>
              <a:gd name="T1" fmla="*/ 0 h 18"/>
              <a:gd name="T2" fmla="*/ 12 w 25"/>
              <a:gd name="T3" fmla="*/ 16 h 18"/>
              <a:gd name="T4" fmla="*/ 24 w 25"/>
              <a:gd name="T5" fmla="*/ 17 h 18"/>
              <a:gd name="T6" fmla="*/ 12 w 25"/>
              <a:gd name="T7" fmla="*/ 1 h 18"/>
              <a:gd name="T8" fmla="*/ 0 w 25"/>
              <a:gd name="T9" fmla="*/ 0 h 18"/>
            </a:gdLst>
            <a:ahLst/>
            <a:cxnLst>
              <a:cxn ang="0">
                <a:pos x="T0" y="T1"/>
              </a:cxn>
              <a:cxn ang="0">
                <a:pos x="T2" y="T3"/>
              </a:cxn>
              <a:cxn ang="0">
                <a:pos x="T4" y="T5"/>
              </a:cxn>
              <a:cxn ang="0">
                <a:pos x="T6" y="T7"/>
              </a:cxn>
              <a:cxn ang="0">
                <a:pos x="T8" y="T9"/>
              </a:cxn>
            </a:cxnLst>
            <a:rect l="0" t="0" r="r" b="b"/>
            <a:pathLst>
              <a:path w="25" h="18">
                <a:moveTo>
                  <a:pt x="0" y="0"/>
                </a:moveTo>
                <a:lnTo>
                  <a:pt x="12" y="16"/>
                </a:lnTo>
                <a:lnTo>
                  <a:pt x="24" y="17"/>
                </a:lnTo>
                <a:lnTo>
                  <a:pt x="12"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1" name="Freeform 75"/>
          <p:cNvSpPr>
            <a:spLocks/>
          </p:cNvSpPr>
          <p:nvPr/>
        </p:nvSpPr>
        <p:spPr bwMode="auto">
          <a:xfrm>
            <a:off x="6072188" y="3964639"/>
            <a:ext cx="36512" cy="28575"/>
          </a:xfrm>
          <a:custGeom>
            <a:avLst/>
            <a:gdLst>
              <a:gd name="T0" fmla="*/ 0 w 23"/>
              <a:gd name="T1" fmla="*/ 0 h 18"/>
              <a:gd name="T2" fmla="*/ 11 w 23"/>
              <a:gd name="T3" fmla="*/ 16 h 18"/>
              <a:gd name="T4" fmla="*/ 22 w 23"/>
              <a:gd name="T5" fmla="*/ 17 h 18"/>
              <a:gd name="T6" fmla="*/ 11 w 23"/>
              <a:gd name="T7" fmla="*/ 1 h 18"/>
              <a:gd name="T8" fmla="*/ 0 w 23"/>
              <a:gd name="T9" fmla="*/ 0 h 18"/>
            </a:gdLst>
            <a:ahLst/>
            <a:cxnLst>
              <a:cxn ang="0">
                <a:pos x="T0" y="T1"/>
              </a:cxn>
              <a:cxn ang="0">
                <a:pos x="T2" y="T3"/>
              </a:cxn>
              <a:cxn ang="0">
                <a:pos x="T4" y="T5"/>
              </a:cxn>
              <a:cxn ang="0">
                <a:pos x="T6" y="T7"/>
              </a:cxn>
              <a:cxn ang="0">
                <a:pos x="T8" y="T9"/>
              </a:cxn>
            </a:cxnLst>
            <a:rect l="0" t="0" r="r" b="b"/>
            <a:pathLst>
              <a:path w="23" h="18">
                <a:moveTo>
                  <a:pt x="0" y="0"/>
                </a:moveTo>
                <a:lnTo>
                  <a:pt x="11" y="16"/>
                </a:lnTo>
                <a:lnTo>
                  <a:pt x="22" y="17"/>
                </a:lnTo>
                <a:lnTo>
                  <a:pt x="11"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2" name="Freeform 76"/>
          <p:cNvSpPr>
            <a:spLocks/>
          </p:cNvSpPr>
          <p:nvPr/>
        </p:nvSpPr>
        <p:spPr bwMode="auto">
          <a:xfrm>
            <a:off x="5353050" y="4171014"/>
            <a:ext cx="38100" cy="23812"/>
          </a:xfrm>
          <a:custGeom>
            <a:avLst/>
            <a:gdLst>
              <a:gd name="T0" fmla="*/ 0 w 24"/>
              <a:gd name="T1" fmla="*/ 4 h 15"/>
              <a:gd name="T2" fmla="*/ 22 w 24"/>
              <a:gd name="T3" fmla="*/ 0 h 15"/>
              <a:gd name="T4" fmla="*/ 23 w 24"/>
              <a:gd name="T5" fmla="*/ 10 h 15"/>
              <a:gd name="T6" fmla="*/ 1 w 24"/>
              <a:gd name="T7" fmla="*/ 14 h 15"/>
              <a:gd name="T8" fmla="*/ 0 w 24"/>
              <a:gd name="T9" fmla="*/ 4 h 15"/>
            </a:gdLst>
            <a:ahLst/>
            <a:cxnLst>
              <a:cxn ang="0">
                <a:pos x="T0" y="T1"/>
              </a:cxn>
              <a:cxn ang="0">
                <a:pos x="T2" y="T3"/>
              </a:cxn>
              <a:cxn ang="0">
                <a:pos x="T4" y="T5"/>
              </a:cxn>
              <a:cxn ang="0">
                <a:pos x="T6" y="T7"/>
              </a:cxn>
              <a:cxn ang="0">
                <a:pos x="T8" y="T9"/>
              </a:cxn>
            </a:cxnLst>
            <a:rect l="0" t="0" r="r" b="b"/>
            <a:pathLst>
              <a:path w="24" h="15">
                <a:moveTo>
                  <a:pt x="0" y="4"/>
                </a:moveTo>
                <a:lnTo>
                  <a:pt x="22" y="0"/>
                </a:lnTo>
                <a:lnTo>
                  <a:pt x="23" y="10"/>
                </a:lnTo>
                <a:lnTo>
                  <a:pt x="1" y="14"/>
                </a:lnTo>
                <a:lnTo>
                  <a:pt x="0" y="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3" name="Freeform 77"/>
          <p:cNvSpPr>
            <a:spLocks/>
          </p:cNvSpPr>
          <p:nvPr/>
        </p:nvSpPr>
        <p:spPr bwMode="auto">
          <a:xfrm>
            <a:off x="5397500" y="4153551"/>
            <a:ext cx="38100" cy="23813"/>
          </a:xfrm>
          <a:custGeom>
            <a:avLst/>
            <a:gdLst>
              <a:gd name="T0" fmla="*/ 0 w 24"/>
              <a:gd name="T1" fmla="*/ 4 h 15"/>
              <a:gd name="T2" fmla="*/ 22 w 24"/>
              <a:gd name="T3" fmla="*/ 0 h 15"/>
              <a:gd name="T4" fmla="*/ 23 w 24"/>
              <a:gd name="T5" fmla="*/ 10 h 15"/>
              <a:gd name="T6" fmla="*/ 1 w 24"/>
              <a:gd name="T7" fmla="*/ 14 h 15"/>
              <a:gd name="T8" fmla="*/ 0 w 24"/>
              <a:gd name="T9" fmla="*/ 4 h 15"/>
            </a:gdLst>
            <a:ahLst/>
            <a:cxnLst>
              <a:cxn ang="0">
                <a:pos x="T0" y="T1"/>
              </a:cxn>
              <a:cxn ang="0">
                <a:pos x="T2" y="T3"/>
              </a:cxn>
              <a:cxn ang="0">
                <a:pos x="T4" y="T5"/>
              </a:cxn>
              <a:cxn ang="0">
                <a:pos x="T6" y="T7"/>
              </a:cxn>
              <a:cxn ang="0">
                <a:pos x="T8" y="T9"/>
              </a:cxn>
            </a:cxnLst>
            <a:rect l="0" t="0" r="r" b="b"/>
            <a:pathLst>
              <a:path w="24" h="15">
                <a:moveTo>
                  <a:pt x="0" y="4"/>
                </a:moveTo>
                <a:lnTo>
                  <a:pt x="22" y="0"/>
                </a:lnTo>
                <a:lnTo>
                  <a:pt x="23" y="10"/>
                </a:lnTo>
                <a:lnTo>
                  <a:pt x="1" y="14"/>
                </a:lnTo>
                <a:lnTo>
                  <a:pt x="0" y="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4" name="Freeform 78"/>
          <p:cNvSpPr>
            <a:spLocks/>
          </p:cNvSpPr>
          <p:nvPr/>
        </p:nvSpPr>
        <p:spPr bwMode="auto">
          <a:xfrm>
            <a:off x="5443538" y="4137676"/>
            <a:ext cx="34925" cy="22225"/>
          </a:xfrm>
          <a:custGeom>
            <a:avLst/>
            <a:gdLst>
              <a:gd name="T0" fmla="*/ 0 w 22"/>
              <a:gd name="T1" fmla="*/ 4 h 14"/>
              <a:gd name="T2" fmla="*/ 20 w 22"/>
              <a:gd name="T3" fmla="*/ 0 h 14"/>
              <a:gd name="T4" fmla="*/ 21 w 22"/>
              <a:gd name="T5" fmla="*/ 9 h 14"/>
              <a:gd name="T6" fmla="*/ 0 w 22"/>
              <a:gd name="T7" fmla="*/ 13 h 14"/>
              <a:gd name="T8" fmla="*/ 0 w 22"/>
              <a:gd name="T9" fmla="*/ 4 h 14"/>
            </a:gdLst>
            <a:ahLst/>
            <a:cxnLst>
              <a:cxn ang="0">
                <a:pos x="T0" y="T1"/>
              </a:cxn>
              <a:cxn ang="0">
                <a:pos x="T2" y="T3"/>
              </a:cxn>
              <a:cxn ang="0">
                <a:pos x="T4" y="T5"/>
              </a:cxn>
              <a:cxn ang="0">
                <a:pos x="T6" y="T7"/>
              </a:cxn>
              <a:cxn ang="0">
                <a:pos x="T8" y="T9"/>
              </a:cxn>
            </a:cxnLst>
            <a:rect l="0" t="0" r="r" b="b"/>
            <a:pathLst>
              <a:path w="22" h="14">
                <a:moveTo>
                  <a:pt x="0" y="4"/>
                </a:moveTo>
                <a:lnTo>
                  <a:pt x="20" y="0"/>
                </a:lnTo>
                <a:lnTo>
                  <a:pt x="21" y="9"/>
                </a:lnTo>
                <a:lnTo>
                  <a:pt x="0" y="13"/>
                </a:lnTo>
                <a:lnTo>
                  <a:pt x="0" y="4"/>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5" name="Freeform 79"/>
          <p:cNvSpPr>
            <a:spLocks/>
          </p:cNvSpPr>
          <p:nvPr/>
        </p:nvSpPr>
        <p:spPr bwMode="auto">
          <a:xfrm>
            <a:off x="5486400" y="4126564"/>
            <a:ext cx="38100" cy="20637"/>
          </a:xfrm>
          <a:custGeom>
            <a:avLst/>
            <a:gdLst>
              <a:gd name="T0" fmla="*/ 0 w 24"/>
              <a:gd name="T1" fmla="*/ 2 h 13"/>
              <a:gd name="T2" fmla="*/ 22 w 24"/>
              <a:gd name="T3" fmla="*/ 0 h 13"/>
              <a:gd name="T4" fmla="*/ 23 w 24"/>
              <a:gd name="T5" fmla="*/ 10 h 13"/>
              <a:gd name="T6" fmla="*/ 1 w 24"/>
              <a:gd name="T7" fmla="*/ 12 h 13"/>
              <a:gd name="T8" fmla="*/ 0 w 24"/>
              <a:gd name="T9" fmla="*/ 2 h 13"/>
            </a:gdLst>
            <a:ahLst/>
            <a:cxnLst>
              <a:cxn ang="0">
                <a:pos x="T0" y="T1"/>
              </a:cxn>
              <a:cxn ang="0">
                <a:pos x="T2" y="T3"/>
              </a:cxn>
              <a:cxn ang="0">
                <a:pos x="T4" y="T5"/>
              </a:cxn>
              <a:cxn ang="0">
                <a:pos x="T6" y="T7"/>
              </a:cxn>
              <a:cxn ang="0">
                <a:pos x="T8" y="T9"/>
              </a:cxn>
            </a:cxnLst>
            <a:rect l="0" t="0" r="r" b="b"/>
            <a:pathLst>
              <a:path w="24" h="13">
                <a:moveTo>
                  <a:pt x="0" y="2"/>
                </a:moveTo>
                <a:lnTo>
                  <a:pt x="22" y="0"/>
                </a:lnTo>
                <a:lnTo>
                  <a:pt x="23" y="10"/>
                </a:lnTo>
                <a:lnTo>
                  <a:pt x="1" y="12"/>
                </a:lnTo>
                <a:lnTo>
                  <a:pt x="0" y="2"/>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6" name="Freeform 80"/>
          <p:cNvSpPr>
            <a:spLocks/>
          </p:cNvSpPr>
          <p:nvPr/>
        </p:nvSpPr>
        <p:spPr bwMode="auto">
          <a:xfrm>
            <a:off x="5532438" y="4123389"/>
            <a:ext cx="36512" cy="15875"/>
          </a:xfrm>
          <a:custGeom>
            <a:avLst/>
            <a:gdLst>
              <a:gd name="T0" fmla="*/ 0 w 23"/>
              <a:gd name="T1" fmla="*/ 1 h 10"/>
              <a:gd name="T2" fmla="*/ 21 w 23"/>
              <a:gd name="T3" fmla="*/ 0 h 10"/>
              <a:gd name="T4" fmla="*/ 22 w 23"/>
              <a:gd name="T5" fmla="*/ 8 h 10"/>
              <a:gd name="T6" fmla="*/ 1 w 23"/>
              <a:gd name="T7" fmla="*/ 9 h 10"/>
              <a:gd name="T8" fmla="*/ 0 w 23"/>
              <a:gd name="T9" fmla="*/ 1 h 10"/>
            </a:gdLst>
            <a:ahLst/>
            <a:cxnLst>
              <a:cxn ang="0">
                <a:pos x="T0" y="T1"/>
              </a:cxn>
              <a:cxn ang="0">
                <a:pos x="T2" y="T3"/>
              </a:cxn>
              <a:cxn ang="0">
                <a:pos x="T4" y="T5"/>
              </a:cxn>
              <a:cxn ang="0">
                <a:pos x="T6" y="T7"/>
              </a:cxn>
              <a:cxn ang="0">
                <a:pos x="T8" y="T9"/>
              </a:cxn>
            </a:cxnLst>
            <a:rect l="0" t="0" r="r" b="b"/>
            <a:pathLst>
              <a:path w="23" h="10">
                <a:moveTo>
                  <a:pt x="0" y="1"/>
                </a:moveTo>
                <a:lnTo>
                  <a:pt x="21" y="0"/>
                </a:lnTo>
                <a:lnTo>
                  <a:pt x="22" y="8"/>
                </a:lnTo>
                <a:lnTo>
                  <a:pt x="1" y="9"/>
                </a:lnTo>
                <a:lnTo>
                  <a:pt x="0" y="1"/>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7" name="Freeform 81"/>
          <p:cNvSpPr>
            <a:spLocks/>
          </p:cNvSpPr>
          <p:nvPr/>
        </p:nvSpPr>
        <p:spPr bwMode="auto">
          <a:xfrm>
            <a:off x="5576888" y="4124976"/>
            <a:ext cx="34925" cy="15875"/>
          </a:xfrm>
          <a:custGeom>
            <a:avLst/>
            <a:gdLst>
              <a:gd name="T0" fmla="*/ 0 w 22"/>
              <a:gd name="T1" fmla="*/ 8 h 10"/>
              <a:gd name="T2" fmla="*/ 20 w 22"/>
              <a:gd name="T3" fmla="*/ 9 h 10"/>
              <a:gd name="T4" fmla="*/ 21 w 22"/>
              <a:gd name="T5" fmla="*/ 1 h 10"/>
              <a:gd name="T6" fmla="*/ 1 w 22"/>
              <a:gd name="T7" fmla="*/ 0 h 10"/>
              <a:gd name="T8" fmla="*/ 0 w 22"/>
              <a:gd name="T9" fmla="*/ 8 h 10"/>
            </a:gdLst>
            <a:ahLst/>
            <a:cxnLst>
              <a:cxn ang="0">
                <a:pos x="T0" y="T1"/>
              </a:cxn>
              <a:cxn ang="0">
                <a:pos x="T2" y="T3"/>
              </a:cxn>
              <a:cxn ang="0">
                <a:pos x="T4" y="T5"/>
              </a:cxn>
              <a:cxn ang="0">
                <a:pos x="T6" y="T7"/>
              </a:cxn>
              <a:cxn ang="0">
                <a:pos x="T8" y="T9"/>
              </a:cxn>
            </a:cxnLst>
            <a:rect l="0" t="0" r="r" b="b"/>
            <a:pathLst>
              <a:path w="22" h="10">
                <a:moveTo>
                  <a:pt x="0" y="8"/>
                </a:moveTo>
                <a:lnTo>
                  <a:pt x="20" y="9"/>
                </a:lnTo>
                <a:lnTo>
                  <a:pt x="21" y="1"/>
                </a:lnTo>
                <a:lnTo>
                  <a:pt x="1" y="0"/>
                </a:lnTo>
                <a:lnTo>
                  <a:pt x="0" y="8"/>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8" name="Freeform 82"/>
          <p:cNvSpPr>
            <a:spLocks/>
          </p:cNvSpPr>
          <p:nvPr/>
        </p:nvSpPr>
        <p:spPr bwMode="auto">
          <a:xfrm>
            <a:off x="4635500" y="2904189"/>
            <a:ext cx="30163" cy="33337"/>
          </a:xfrm>
          <a:custGeom>
            <a:avLst/>
            <a:gdLst>
              <a:gd name="T0" fmla="*/ 0 w 19"/>
              <a:gd name="T1" fmla="*/ 0 h 21"/>
              <a:gd name="T2" fmla="*/ 9 w 19"/>
              <a:gd name="T3" fmla="*/ 19 h 21"/>
              <a:gd name="T4" fmla="*/ 18 w 19"/>
              <a:gd name="T5" fmla="*/ 20 h 21"/>
              <a:gd name="T6" fmla="*/ 9 w 19"/>
              <a:gd name="T7" fmla="*/ 1 h 21"/>
              <a:gd name="T8" fmla="*/ 0 w 19"/>
              <a:gd name="T9" fmla="*/ 0 h 21"/>
            </a:gdLst>
            <a:ahLst/>
            <a:cxnLst>
              <a:cxn ang="0">
                <a:pos x="T0" y="T1"/>
              </a:cxn>
              <a:cxn ang="0">
                <a:pos x="T2" y="T3"/>
              </a:cxn>
              <a:cxn ang="0">
                <a:pos x="T4" y="T5"/>
              </a:cxn>
              <a:cxn ang="0">
                <a:pos x="T6" y="T7"/>
              </a:cxn>
              <a:cxn ang="0">
                <a:pos x="T8" y="T9"/>
              </a:cxn>
            </a:cxnLst>
            <a:rect l="0" t="0" r="r" b="b"/>
            <a:pathLst>
              <a:path w="19" h="21">
                <a:moveTo>
                  <a:pt x="0" y="0"/>
                </a:moveTo>
                <a:lnTo>
                  <a:pt x="9" y="19"/>
                </a:lnTo>
                <a:lnTo>
                  <a:pt x="18" y="20"/>
                </a:lnTo>
                <a:lnTo>
                  <a:pt x="9"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99" name="Freeform 83"/>
          <p:cNvSpPr>
            <a:spLocks/>
          </p:cNvSpPr>
          <p:nvPr/>
        </p:nvSpPr>
        <p:spPr bwMode="auto">
          <a:xfrm>
            <a:off x="4681538" y="2958164"/>
            <a:ext cx="28575" cy="33337"/>
          </a:xfrm>
          <a:custGeom>
            <a:avLst/>
            <a:gdLst>
              <a:gd name="T0" fmla="*/ 0 w 18"/>
              <a:gd name="T1" fmla="*/ 0 h 21"/>
              <a:gd name="T2" fmla="*/ 8 w 18"/>
              <a:gd name="T3" fmla="*/ 19 h 21"/>
              <a:gd name="T4" fmla="*/ 17 w 18"/>
              <a:gd name="T5" fmla="*/ 20 h 21"/>
              <a:gd name="T6" fmla="*/ 9 w 18"/>
              <a:gd name="T7" fmla="*/ 1 h 21"/>
              <a:gd name="T8" fmla="*/ 0 w 18"/>
              <a:gd name="T9" fmla="*/ 0 h 21"/>
            </a:gdLst>
            <a:ahLst/>
            <a:cxnLst>
              <a:cxn ang="0">
                <a:pos x="T0" y="T1"/>
              </a:cxn>
              <a:cxn ang="0">
                <a:pos x="T2" y="T3"/>
              </a:cxn>
              <a:cxn ang="0">
                <a:pos x="T4" y="T5"/>
              </a:cxn>
              <a:cxn ang="0">
                <a:pos x="T6" y="T7"/>
              </a:cxn>
              <a:cxn ang="0">
                <a:pos x="T8" y="T9"/>
              </a:cxn>
            </a:cxnLst>
            <a:rect l="0" t="0" r="r" b="b"/>
            <a:pathLst>
              <a:path w="18" h="21">
                <a:moveTo>
                  <a:pt x="0" y="0"/>
                </a:moveTo>
                <a:lnTo>
                  <a:pt x="8" y="19"/>
                </a:lnTo>
                <a:lnTo>
                  <a:pt x="17" y="20"/>
                </a:lnTo>
                <a:lnTo>
                  <a:pt x="9"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0" name="Freeform 84"/>
          <p:cNvSpPr>
            <a:spLocks/>
          </p:cNvSpPr>
          <p:nvPr/>
        </p:nvSpPr>
        <p:spPr bwMode="auto">
          <a:xfrm>
            <a:off x="4725988" y="3015314"/>
            <a:ext cx="33337" cy="30162"/>
          </a:xfrm>
          <a:custGeom>
            <a:avLst/>
            <a:gdLst>
              <a:gd name="T0" fmla="*/ 0 w 21"/>
              <a:gd name="T1" fmla="*/ 0 h 19"/>
              <a:gd name="T2" fmla="*/ 9 w 21"/>
              <a:gd name="T3" fmla="*/ 17 h 19"/>
              <a:gd name="T4" fmla="*/ 20 w 21"/>
              <a:gd name="T5" fmla="*/ 18 h 19"/>
              <a:gd name="T6" fmla="*/ 10 w 21"/>
              <a:gd name="T7" fmla="*/ 1 h 19"/>
              <a:gd name="T8" fmla="*/ 0 w 21"/>
              <a:gd name="T9" fmla="*/ 0 h 19"/>
            </a:gdLst>
            <a:ahLst/>
            <a:cxnLst>
              <a:cxn ang="0">
                <a:pos x="T0" y="T1"/>
              </a:cxn>
              <a:cxn ang="0">
                <a:pos x="T2" y="T3"/>
              </a:cxn>
              <a:cxn ang="0">
                <a:pos x="T4" y="T5"/>
              </a:cxn>
              <a:cxn ang="0">
                <a:pos x="T6" y="T7"/>
              </a:cxn>
              <a:cxn ang="0">
                <a:pos x="T8" y="T9"/>
              </a:cxn>
            </a:cxnLst>
            <a:rect l="0" t="0" r="r" b="b"/>
            <a:pathLst>
              <a:path w="21" h="19">
                <a:moveTo>
                  <a:pt x="0" y="0"/>
                </a:moveTo>
                <a:lnTo>
                  <a:pt x="9" y="17"/>
                </a:lnTo>
                <a:lnTo>
                  <a:pt x="20" y="18"/>
                </a:lnTo>
                <a:lnTo>
                  <a:pt x="10"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1" name="Freeform 85"/>
          <p:cNvSpPr>
            <a:spLocks/>
          </p:cNvSpPr>
          <p:nvPr/>
        </p:nvSpPr>
        <p:spPr bwMode="auto">
          <a:xfrm>
            <a:off x="4768850" y="3074051"/>
            <a:ext cx="34925" cy="31750"/>
          </a:xfrm>
          <a:custGeom>
            <a:avLst/>
            <a:gdLst>
              <a:gd name="T0" fmla="*/ 0 w 22"/>
              <a:gd name="T1" fmla="*/ 0 h 20"/>
              <a:gd name="T2" fmla="*/ 10 w 22"/>
              <a:gd name="T3" fmla="*/ 18 h 20"/>
              <a:gd name="T4" fmla="*/ 21 w 22"/>
              <a:gd name="T5" fmla="*/ 19 h 20"/>
              <a:gd name="T6" fmla="*/ 11 w 22"/>
              <a:gd name="T7" fmla="*/ 1 h 20"/>
              <a:gd name="T8" fmla="*/ 0 w 22"/>
              <a:gd name="T9" fmla="*/ 0 h 20"/>
            </a:gdLst>
            <a:ahLst/>
            <a:cxnLst>
              <a:cxn ang="0">
                <a:pos x="T0" y="T1"/>
              </a:cxn>
              <a:cxn ang="0">
                <a:pos x="T2" y="T3"/>
              </a:cxn>
              <a:cxn ang="0">
                <a:pos x="T4" y="T5"/>
              </a:cxn>
              <a:cxn ang="0">
                <a:pos x="T6" y="T7"/>
              </a:cxn>
              <a:cxn ang="0">
                <a:pos x="T8" y="T9"/>
              </a:cxn>
            </a:cxnLst>
            <a:rect l="0" t="0" r="r" b="b"/>
            <a:pathLst>
              <a:path w="22" h="20">
                <a:moveTo>
                  <a:pt x="0" y="0"/>
                </a:moveTo>
                <a:lnTo>
                  <a:pt x="10" y="18"/>
                </a:lnTo>
                <a:lnTo>
                  <a:pt x="21" y="19"/>
                </a:lnTo>
                <a:lnTo>
                  <a:pt x="11"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2" name="Freeform 86"/>
          <p:cNvSpPr>
            <a:spLocks/>
          </p:cNvSpPr>
          <p:nvPr/>
        </p:nvSpPr>
        <p:spPr bwMode="auto">
          <a:xfrm>
            <a:off x="4814888" y="3135964"/>
            <a:ext cx="28575" cy="33337"/>
          </a:xfrm>
          <a:custGeom>
            <a:avLst/>
            <a:gdLst>
              <a:gd name="T0" fmla="*/ 0 w 18"/>
              <a:gd name="T1" fmla="*/ 0 h 21"/>
              <a:gd name="T2" fmla="*/ 8 w 18"/>
              <a:gd name="T3" fmla="*/ 19 h 21"/>
              <a:gd name="T4" fmla="*/ 17 w 18"/>
              <a:gd name="T5" fmla="*/ 20 h 21"/>
              <a:gd name="T6" fmla="*/ 9 w 18"/>
              <a:gd name="T7" fmla="*/ 1 h 21"/>
              <a:gd name="T8" fmla="*/ 0 w 18"/>
              <a:gd name="T9" fmla="*/ 0 h 21"/>
            </a:gdLst>
            <a:ahLst/>
            <a:cxnLst>
              <a:cxn ang="0">
                <a:pos x="T0" y="T1"/>
              </a:cxn>
              <a:cxn ang="0">
                <a:pos x="T2" y="T3"/>
              </a:cxn>
              <a:cxn ang="0">
                <a:pos x="T4" y="T5"/>
              </a:cxn>
              <a:cxn ang="0">
                <a:pos x="T6" y="T7"/>
              </a:cxn>
              <a:cxn ang="0">
                <a:pos x="T8" y="T9"/>
              </a:cxn>
            </a:cxnLst>
            <a:rect l="0" t="0" r="r" b="b"/>
            <a:pathLst>
              <a:path w="18" h="21">
                <a:moveTo>
                  <a:pt x="0" y="0"/>
                </a:moveTo>
                <a:lnTo>
                  <a:pt x="8" y="19"/>
                </a:lnTo>
                <a:lnTo>
                  <a:pt x="17" y="20"/>
                </a:lnTo>
                <a:lnTo>
                  <a:pt x="9"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3" name="Freeform 87"/>
          <p:cNvSpPr>
            <a:spLocks/>
          </p:cNvSpPr>
          <p:nvPr/>
        </p:nvSpPr>
        <p:spPr bwMode="auto">
          <a:xfrm>
            <a:off x="4859338" y="3197876"/>
            <a:ext cx="34925" cy="31750"/>
          </a:xfrm>
          <a:custGeom>
            <a:avLst/>
            <a:gdLst>
              <a:gd name="T0" fmla="*/ 0 w 22"/>
              <a:gd name="T1" fmla="*/ 0 h 20"/>
              <a:gd name="T2" fmla="*/ 10 w 22"/>
              <a:gd name="T3" fmla="*/ 18 h 20"/>
              <a:gd name="T4" fmla="*/ 21 w 22"/>
              <a:gd name="T5" fmla="*/ 19 h 20"/>
              <a:gd name="T6" fmla="*/ 11 w 22"/>
              <a:gd name="T7" fmla="*/ 1 h 20"/>
              <a:gd name="T8" fmla="*/ 0 w 22"/>
              <a:gd name="T9" fmla="*/ 0 h 20"/>
            </a:gdLst>
            <a:ahLst/>
            <a:cxnLst>
              <a:cxn ang="0">
                <a:pos x="T0" y="T1"/>
              </a:cxn>
              <a:cxn ang="0">
                <a:pos x="T2" y="T3"/>
              </a:cxn>
              <a:cxn ang="0">
                <a:pos x="T4" y="T5"/>
              </a:cxn>
              <a:cxn ang="0">
                <a:pos x="T6" y="T7"/>
              </a:cxn>
              <a:cxn ang="0">
                <a:pos x="T8" y="T9"/>
              </a:cxn>
            </a:cxnLst>
            <a:rect l="0" t="0" r="r" b="b"/>
            <a:pathLst>
              <a:path w="22" h="20">
                <a:moveTo>
                  <a:pt x="0" y="0"/>
                </a:moveTo>
                <a:lnTo>
                  <a:pt x="10" y="18"/>
                </a:lnTo>
                <a:lnTo>
                  <a:pt x="21" y="19"/>
                </a:lnTo>
                <a:lnTo>
                  <a:pt x="11"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4" name="Freeform 88"/>
          <p:cNvSpPr>
            <a:spLocks/>
          </p:cNvSpPr>
          <p:nvPr/>
        </p:nvSpPr>
        <p:spPr bwMode="auto">
          <a:xfrm>
            <a:off x="4902200" y="3261376"/>
            <a:ext cx="31750" cy="33338"/>
          </a:xfrm>
          <a:custGeom>
            <a:avLst/>
            <a:gdLst>
              <a:gd name="T0" fmla="*/ 0 w 20"/>
              <a:gd name="T1" fmla="*/ 0 h 21"/>
              <a:gd name="T2" fmla="*/ 9 w 20"/>
              <a:gd name="T3" fmla="*/ 19 h 21"/>
              <a:gd name="T4" fmla="*/ 19 w 20"/>
              <a:gd name="T5" fmla="*/ 20 h 21"/>
              <a:gd name="T6" fmla="*/ 10 w 20"/>
              <a:gd name="T7" fmla="*/ 1 h 21"/>
              <a:gd name="T8" fmla="*/ 0 w 20"/>
              <a:gd name="T9" fmla="*/ 0 h 21"/>
            </a:gdLst>
            <a:ahLst/>
            <a:cxnLst>
              <a:cxn ang="0">
                <a:pos x="T0" y="T1"/>
              </a:cxn>
              <a:cxn ang="0">
                <a:pos x="T2" y="T3"/>
              </a:cxn>
              <a:cxn ang="0">
                <a:pos x="T4" y="T5"/>
              </a:cxn>
              <a:cxn ang="0">
                <a:pos x="T6" y="T7"/>
              </a:cxn>
              <a:cxn ang="0">
                <a:pos x="T8" y="T9"/>
              </a:cxn>
            </a:cxnLst>
            <a:rect l="0" t="0" r="r" b="b"/>
            <a:pathLst>
              <a:path w="20" h="21">
                <a:moveTo>
                  <a:pt x="0" y="0"/>
                </a:moveTo>
                <a:lnTo>
                  <a:pt x="9" y="19"/>
                </a:lnTo>
                <a:lnTo>
                  <a:pt x="19" y="20"/>
                </a:lnTo>
                <a:lnTo>
                  <a:pt x="10"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5" name="Freeform 89"/>
          <p:cNvSpPr>
            <a:spLocks/>
          </p:cNvSpPr>
          <p:nvPr/>
        </p:nvSpPr>
        <p:spPr bwMode="auto">
          <a:xfrm>
            <a:off x="4949825" y="3326464"/>
            <a:ext cx="30163" cy="33337"/>
          </a:xfrm>
          <a:custGeom>
            <a:avLst/>
            <a:gdLst>
              <a:gd name="T0" fmla="*/ 0 w 19"/>
              <a:gd name="T1" fmla="*/ 0 h 21"/>
              <a:gd name="T2" fmla="*/ 8 w 19"/>
              <a:gd name="T3" fmla="*/ 19 h 21"/>
              <a:gd name="T4" fmla="*/ 18 w 19"/>
              <a:gd name="T5" fmla="*/ 20 h 21"/>
              <a:gd name="T6" fmla="*/ 10 w 19"/>
              <a:gd name="T7" fmla="*/ 1 h 21"/>
              <a:gd name="T8" fmla="*/ 0 w 19"/>
              <a:gd name="T9" fmla="*/ 0 h 21"/>
            </a:gdLst>
            <a:ahLst/>
            <a:cxnLst>
              <a:cxn ang="0">
                <a:pos x="T0" y="T1"/>
              </a:cxn>
              <a:cxn ang="0">
                <a:pos x="T2" y="T3"/>
              </a:cxn>
              <a:cxn ang="0">
                <a:pos x="T4" y="T5"/>
              </a:cxn>
              <a:cxn ang="0">
                <a:pos x="T6" y="T7"/>
              </a:cxn>
              <a:cxn ang="0">
                <a:pos x="T8" y="T9"/>
              </a:cxn>
            </a:cxnLst>
            <a:rect l="0" t="0" r="r" b="b"/>
            <a:pathLst>
              <a:path w="19" h="21">
                <a:moveTo>
                  <a:pt x="0" y="0"/>
                </a:moveTo>
                <a:lnTo>
                  <a:pt x="8" y="19"/>
                </a:lnTo>
                <a:lnTo>
                  <a:pt x="18" y="20"/>
                </a:lnTo>
                <a:lnTo>
                  <a:pt x="10"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6" name="Freeform 90"/>
          <p:cNvSpPr>
            <a:spLocks/>
          </p:cNvSpPr>
          <p:nvPr/>
        </p:nvSpPr>
        <p:spPr bwMode="auto">
          <a:xfrm>
            <a:off x="4994275" y="3393139"/>
            <a:ext cx="31750" cy="31750"/>
          </a:xfrm>
          <a:custGeom>
            <a:avLst/>
            <a:gdLst>
              <a:gd name="T0" fmla="*/ 0 w 20"/>
              <a:gd name="T1" fmla="*/ 0 h 20"/>
              <a:gd name="T2" fmla="*/ 9 w 20"/>
              <a:gd name="T3" fmla="*/ 18 h 20"/>
              <a:gd name="T4" fmla="*/ 19 w 20"/>
              <a:gd name="T5" fmla="*/ 19 h 20"/>
              <a:gd name="T6" fmla="*/ 10 w 20"/>
              <a:gd name="T7" fmla="*/ 1 h 20"/>
              <a:gd name="T8" fmla="*/ 0 w 20"/>
              <a:gd name="T9" fmla="*/ 0 h 20"/>
            </a:gdLst>
            <a:ahLst/>
            <a:cxnLst>
              <a:cxn ang="0">
                <a:pos x="T0" y="T1"/>
              </a:cxn>
              <a:cxn ang="0">
                <a:pos x="T2" y="T3"/>
              </a:cxn>
              <a:cxn ang="0">
                <a:pos x="T4" y="T5"/>
              </a:cxn>
              <a:cxn ang="0">
                <a:pos x="T6" y="T7"/>
              </a:cxn>
              <a:cxn ang="0">
                <a:pos x="T8" y="T9"/>
              </a:cxn>
            </a:cxnLst>
            <a:rect l="0" t="0" r="r" b="b"/>
            <a:pathLst>
              <a:path w="20" h="20">
                <a:moveTo>
                  <a:pt x="0" y="0"/>
                </a:moveTo>
                <a:lnTo>
                  <a:pt x="9" y="18"/>
                </a:lnTo>
                <a:lnTo>
                  <a:pt x="19" y="19"/>
                </a:lnTo>
                <a:lnTo>
                  <a:pt x="10"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7" name="Freeform 91"/>
          <p:cNvSpPr>
            <a:spLocks/>
          </p:cNvSpPr>
          <p:nvPr/>
        </p:nvSpPr>
        <p:spPr bwMode="auto">
          <a:xfrm>
            <a:off x="5038725" y="3459814"/>
            <a:ext cx="28575" cy="33337"/>
          </a:xfrm>
          <a:custGeom>
            <a:avLst/>
            <a:gdLst>
              <a:gd name="T0" fmla="*/ 0 w 18"/>
              <a:gd name="T1" fmla="*/ 0 h 21"/>
              <a:gd name="T2" fmla="*/ 8 w 18"/>
              <a:gd name="T3" fmla="*/ 19 h 21"/>
              <a:gd name="T4" fmla="*/ 17 w 18"/>
              <a:gd name="T5" fmla="*/ 20 h 21"/>
              <a:gd name="T6" fmla="*/ 9 w 18"/>
              <a:gd name="T7" fmla="*/ 1 h 21"/>
              <a:gd name="T8" fmla="*/ 0 w 18"/>
              <a:gd name="T9" fmla="*/ 0 h 21"/>
            </a:gdLst>
            <a:ahLst/>
            <a:cxnLst>
              <a:cxn ang="0">
                <a:pos x="T0" y="T1"/>
              </a:cxn>
              <a:cxn ang="0">
                <a:pos x="T2" y="T3"/>
              </a:cxn>
              <a:cxn ang="0">
                <a:pos x="T4" y="T5"/>
              </a:cxn>
              <a:cxn ang="0">
                <a:pos x="T6" y="T7"/>
              </a:cxn>
              <a:cxn ang="0">
                <a:pos x="T8" y="T9"/>
              </a:cxn>
            </a:cxnLst>
            <a:rect l="0" t="0" r="r" b="b"/>
            <a:pathLst>
              <a:path w="18" h="21">
                <a:moveTo>
                  <a:pt x="0" y="0"/>
                </a:moveTo>
                <a:lnTo>
                  <a:pt x="8" y="19"/>
                </a:lnTo>
                <a:lnTo>
                  <a:pt x="17" y="20"/>
                </a:lnTo>
                <a:lnTo>
                  <a:pt x="9"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8" name="Freeform 92"/>
          <p:cNvSpPr>
            <a:spLocks/>
          </p:cNvSpPr>
          <p:nvPr/>
        </p:nvSpPr>
        <p:spPr bwMode="auto">
          <a:xfrm>
            <a:off x="5083175" y="3528076"/>
            <a:ext cx="33338" cy="31750"/>
          </a:xfrm>
          <a:custGeom>
            <a:avLst/>
            <a:gdLst>
              <a:gd name="T0" fmla="*/ 0 w 21"/>
              <a:gd name="T1" fmla="*/ 0 h 20"/>
              <a:gd name="T2" fmla="*/ 9 w 21"/>
              <a:gd name="T3" fmla="*/ 18 h 20"/>
              <a:gd name="T4" fmla="*/ 20 w 21"/>
              <a:gd name="T5" fmla="*/ 19 h 20"/>
              <a:gd name="T6" fmla="*/ 11 w 21"/>
              <a:gd name="T7" fmla="*/ 1 h 20"/>
              <a:gd name="T8" fmla="*/ 0 w 21"/>
              <a:gd name="T9" fmla="*/ 0 h 20"/>
            </a:gdLst>
            <a:ahLst/>
            <a:cxnLst>
              <a:cxn ang="0">
                <a:pos x="T0" y="T1"/>
              </a:cxn>
              <a:cxn ang="0">
                <a:pos x="T2" y="T3"/>
              </a:cxn>
              <a:cxn ang="0">
                <a:pos x="T4" y="T5"/>
              </a:cxn>
              <a:cxn ang="0">
                <a:pos x="T6" y="T7"/>
              </a:cxn>
              <a:cxn ang="0">
                <a:pos x="T8" y="T9"/>
              </a:cxn>
            </a:cxnLst>
            <a:rect l="0" t="0" r="r" b="b"/>
            <a:pathLst>
              <a:path w="21" h="20">
                <a:moveTo>
                  <a:pt x="0" y="0"/>
                </a:moveTo>
                <a:lnTo>
                  <a:pt x="9" y="18"/>
                </a:lnTo>
                <a:lnTo>
                  <a:pt x="20" y="19"/>
                </a:lnTo>
                <a:lnTo>
                  <a:pt x="11"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09" name="Freeform 93"/>
          <p:cNvSpPr>
            <a:spLocks/>
          </p:cNvSpPr>
          <p:nvPr/>
        </p:nvSpPr>
        <p:spPr bwMode="auto">
          <a:xfrm>
            <a:off x="5127625" y="3597926"/>
            <a:ext cx="31750" cy="33338"/>
          </a:xfrm>
          <a:custGeom>
            <a:avLst/>
            <a:gdLst>
              <a:gd name="T0" fmla="*/ 0 w 20"/>
              <a:gd name="T1" fmla="*/ 0 h 21"/>
              <a:gd name="T2" fmla="*/ 8 w 20"/>
              <a:gd name="T3" fmla="*/ 19 h 21"/>
              <a:gd name="T4" fmla="*/ 19 w 20"/>
              <a:gd name="T5" fmla="*/ 20 h 21"/>
              <a:gd name="T6" fmla="*/ 11 w 20"/>
              <a:gd name="T7" fmla="*/ 1 h 21"/>
              <a:gd name="T8" fmla="*/ 0 w 20"/>
              <a:gd name="T9" fmla="*/ 0 h 21"/>
            </a:gdLst>
            <a:ahLst/>
            <a:cxnLst>
              <a:cxn ang="0">
                <a:pos x="T0" y="T1"/>
              </a:cxn>
              <a:cxn ang="0">
                <a:pos x="T2" y="T3"/>
              </a:cxn>
              <a:cxn ang="0">
                <a:pos x="T4" y="T5"/>
              </a:cxn>
              <a:cxn ang="0">
                <a:pos x="T6" y="T7"/>
              </a:cxn>
              <a:cxn ang="0">
                <a:pos x="T8" y="T9"/>
              </a:cxn>
            </a:cxnLst>
            <a:rect l="0" t="0" r="r" b="b"/>
            <a:pathLst>
              <a:path w="20" h="21">
                <a:moveTo>
                  <a:pt x="0" y="0"/>
                </a:moveTo>
                <a:lnTo>
                  <a:pt x="8" y="19"/>
                </a:lnTo>
                <a:lnTo>
                  <a:pt x="19" y="20"/>
                </a:lnTo>
                <a:lnTo>
                  <a:pt x="11"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10" name="Freeform 94"/>
          <p:cNvSpPr>
            <a:spLocks/>
          </p:cNvSpPr>
          <p:nvPr/>
        </p:nvSpPr>
        <p:spPr bwMode="auto">
          <a:xfrm>
            <a:off x="5172075" y="3685239"/>
            <a:ext cx="17463" cy="4762"/>
          </a:xfrm>
          <a:custGeom>
            <a:avLst/>
            <a:gdLst>
              <a:gd name="T0" fmla="*/ 0 w 11"/>
              <a:gd name="T1" fmla="*/ 2 h 3"/>
              <a:gd name="T2" fmla="*/ 1 w 11"/>
              <a:gd name="T3" fmla="*/ 1 h 3"/>
              <a:gd name="T4" fmla="*/ 10 w 11"/>
              <a:gd name="T5" fmla="*/ 0 h 3"/>
              <a:gd name="T6" fmla="*/ 9 w 11"/>
              <a:gd name="T7" fmla="*/ 1 h 3"/>
              <a:gd name="T8" fmla="*/ 0 w 11"/>
              <a:gd name="T9" fmla="*/ 2 h 3"/>
            </a:gdLst>
            <a:ahLst/>
            <a:cxnLst>
              <a:cxn ang="0">
                <a:pos x="T0" y="T1"/>
              </a:cxn>
              <a:cxn ang="0">
                <a:pos x="T2" y="T3"/>
              </a:cxn>
              <a:cxn ang="0">
                <a:pos x="T4" y="T5"/>
              </a:cxn>
              <a:cxn ang="0">
                <a:pos x="T6" y="T7"/>
              </a:cxn>
              <a:cxn ang="0">
                <a:pos x="T8" y="T9"/>
              </a:cxn>
            </a:cxnLst>
            <a:rect l="0" t="0" r="r" b="b"/>
            <a:pathLst>
              <a:path w="11" h="3">
                <a:moveTo>
                  <a:pt x="0" y="2"/>
                </a:moveTo>
                <a:lnTo>
                  <a:pt x="1" y="1"/>
                </a:lnTo>
                <a:lnTo>
                  <a:pt x="10" y="0"/>
                </a:lnTo>
                <a:lnTo>
                  <a:pt x="9" y="1"/>
                </a:lnTo>
                <a:lnTo>
                  <a:pt x="0" y="2"/>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11" name="Freeform 95"/>
          <p:cNvSpPr>
            <a:spLocks/>
          </p:cNvSpPr>
          <p:nvPr/>
        </p:nvSpPr>
        <p:spPr bwMode="auto">
          <a:xfrm>
            <a:off x="5173663" y="3667776"/>
            <a:ext cx="31750" cy="33338"/>
          </a:xfrm>
          <a:custGeom>
            <a:avLst/>
            <a:gdLst>
              <a:gd name="T0" fmla="*/ 0 w 20"/>
              <a:gd name="T1" fmla="*/ 0 h 21"/>
              <a:gd name="T2" fmla="*/ 9 w 20"/>
              <a:gd name="T3" fmla="*/ 19 h 21"/>
              <a:gd name="T4" fmla="*/ 19 w 20"/>
              <a:gd name="T5" fmla="*/ 20 h 21"/>
              <a:gd name="T6" fmla="*/ 10 w 20"/>
              <a:gd name="T7" fmla="*/ 1 h 21"/>
              <a:gd name="T8" fmla="*/ 0 w 20"/>
              <a:gd name="T9" fmla="*/ 0 h 21"/>
            </a:gdLst>
            <a:ahLst/>
            <a:cxnLst>
              <a:cxn ang="0">
                <a:pos x="T0" y="T1"/>
              </a:cxn>
              <a:cxn ang="0">
                <a:pos x="T2" y="T3"/>
              </a:cxn>
              <a:cxn ang="0">
                <a:pos x="T4" y="T5"/>
              </a:cxn>
              <a:cxn ang="0">
                <a:pos x="T6" y="T7"/>
              </a:cxn>
              <a:cxn ang="0">
                <a:pos x="T8" y="T9"/>
              </a:cxn>
            </a:cxnLst>
            <a:rect l="0" t="0" r="r" b="b"/>
            <a:pathLst>
              <a:path w="20" h="21">
                <a:moveTo>
                  <a:pt x="0" y="0"/>
                </a:moveTo>
                <a:lnTo>
                  <a:pt x="9" y="19"/>
                </a:lnTo>
                <a:lnTo>
                  <a:pt x="19" y="20"/>
                </a:lnTo>
                <a:lnTo>
                  <a:pt x="10"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12" name="Freeform 96"/>
          <p:cNvSpPr>
            <a:spLocks/>
          </p:cNvSpPr>
          <p:nvPr/>
        </p:nvSpPr>
        <p:spPr bwMode="auto">
          <a:xfrm>
            <a:off x="5218113" y="3740801"/>
            <a:ext cx="31750" cy="31750"/>
          </a:xfrm>
          <a:custGeom>
            <a:avLst/>
            <a:gdLst>
              <a:gd name="T0" fmla="*/ 0 w 20"/>
              <a:gd name="T1" fmla="*/ 0 h 20"/>
              <a:gd name="T2" fmla="*/ 9 w 20"/>
              <a:gd name="T3" fmla="*/ 18 h 20"/>
              <a:gd name="T4" fmla="*/ 19 w 20"/>
              <a:gd name="T5" fmla="*/ 19 h 20"/>
              <a:gd name="T6" fmla="*/ 10 w 20"/>
              <a:gd name="T7" fmla="*/ 1 h 20"/>
              <a:gd name="T8" fmla="*/ 0 w 20"/>
              <a:gd name="T9" fmla="*/ 0 h 20"/>
            </a:gdLst>
            <a:ahLst/>
            <a:cxnLst>
              <a:cxn ang="0">
                <a:pos x="T0" y="T1"/>
              </a:cxn>
              <a:cxn ang="0">
                <a:pos x="T2" y="T3"/>
              </a:cxn>
              <a:cxn ang="0">
                <a:pos x="T4" y="T5"/>
              </a:cxn>
              <a:cxn ang="0">
                <a:pos x="T6" y="T7"/>
              </a:cxn>
              <a:cxn ang="0">
                <a:pos x="T8" y="T9"/>
              </a:cxn>
            </a:cxnLst>
            <a:rect l="0" t="0" r="r" b="b"/>
            <a:pathLst>
              <a:path w="20" h="20">
                <a:moveTo>
                  <a:pt x="0" y="0"/>
                </a:moveTo>
                <a:lnTo>
                  <a:pt x="9" y="18"/>
                </a:lnTo>
                <a:lnTo>
                  <a:pt x="19" y="19"/>
                </a:lnTo>
                <a:lnTo>
                  <a:pt x="10" y="1"/>
                </a:lnTo>
                <a:lnTo>
                  <a:pt x="0" y="0"/>
                </a:lnTo>
              </a:path>
            </a:pathLst>
          </a:custGeom>
          <a:solidFill>
            <a:srgbClr val="000000"/>
          </a:solidFill>
          <a:ln>
            <a:noFill/>
          </a:ln>
          <a:effectLst/>
          <a:extLst>
            <a:ext uri="{91240B29-F687-4F45-9708-019B960494DF}">
              <a14:hiddenLine xmlns:a14="http://schemas.microsoft.com/office/drawing/2010/main" w="12700" cap="rnd"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15" name="Rectangle 99"/>
          <p:cNvSpPr>
            <a:spLocks noChangeArrowheads="1"/>
          </p:cNvSpPr>
          <p:nvPr/>
        </p:nvSpPr>
        <p:spPr bwMode="auto">
          <a:xfrm>
            <a:off x="3613150" y="4729814"/>
            <a:ext cx="531813"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8738" tIns="30163" rIns="58738" bIns="30163">
            <a:spAutoFit/>
          </a:bodyPr>
          <a:lstStyle>
            <a:lvl1pPr defTabSz="319088">
              <a:defRPr sz="2400">
                <a:solidFill>
                  <a:schemeClr val="tx1"/>
                </a:solidFill>
                <a:latin typeface="Times New Roman" pitchFamily="18" charset="0"/>
              </a:defRPr>
            </a:lvl1pPr>
            <a:lvl2pPr marL="369888" defTabSz="319088">
              <a:defRPr sz="2400">
                <a:solidFill>
                  <a:schemeClr val="tx1"/>
                </a:solidFill>
                <a:latin typeface="Times New Roman" pitchFamily="18" charset="0"/>
              </a:defRPr>
            </a:lvl2pPr>
            <a:lvl3pPr marL="738188" defTabSz="319088">
              <a:defRPr sz="2400">
                <a:solidFill>
                  <a:schemeClr val="tx1"/>
                </a:solidFill>
                <a:latin typeface="Times New Roman" pitchFamily="18" charset="0"/>
              </a:defRPr>
            </a:lvl3pPr>
            <a:lvl4pPr marL="1108075" defTabSz="319088">
              <a:defRPr sz="2400">
                <a:solidFill>
                  <a:schemeClr val="tx1"/>
                </a:solidFill>
                <a:latin typeface="Times New Roman" pitchFamily="18" charset="0"/>
              </a:defRPr>
            </a:lvl4pPr>
            <a:lvl5pPr marL="1476375" defTabSz="319088">
              <a:defRPr sz="2400">
                <a:solidFill>
                  <a:schemeClr val="tx1"/>
                </a:solidFill>
                <a:latin typeface="Times New Roman" pitchFamily="18" charset="0"/>
              </a:defRPr>
            </a:lvl5pPr>
            <a:lvl6pPr marL="1933575" defTabSz="319088" fontAlgn="base">
              <a:spcBef>
                <a:spcPct val="0"/>
              </a:spcBef>
              <a:spcAft>
                <a:spcPct val="0"/>
              </a:spcAft>
              <a:defRPr sz="2400">
                <a:solidFill>
                  <a:schemeClr val="tx1"/>
                </a:solidFill>
                <a:latin typeface="Times New Roman" pitchFamily="18" charset="0"/>
              </a:defRPr>
            </a:lvl6pPr>
            <a:lvl7pPr marL="2390775" defTabSz="319088" fontAlgn="base">
              <a:spcBef>
                <a:spcPct val="0"/>
              </a:spcBef>
              <a:spcAft>
                <a:spcPct val="0"/>
              </a:spcAft>
              <a:defRPr sz="2400">
                <a:solidFill>
                  <a:schemeClr val="tx1"/>
                </a:solidFill>
                <a:latin typeface="Times New Roman" pitchFamily="18" charset="0"/>
              </a:defRPr>
            </a:lvl7pPr>
            <a:lvl8pPr marL="2847975" defTabSz="319088" fontAlgn="base">
              <a:spcBef>
                <a:spcPct val="0"/>
              </a:spcBef>
              <a:spcAft>
                <a:spcPct val="0"/>
              </a:spcAft>
              <a:defRPr sz="2400">
                <a:solidFill>
                  <a:schemeClr val="tx1"/>
                </a:solidFill>
                <a:latin typeface="Times New Roman" pitchFamily="18" charset="0"/>
              </a:defRPr>
            </a:lvl8pPr>
            <a:lvl9pPr marL="3305175" defTabSz="319088" fontAlgn="base">
              <a:spcBef>
                <a:spcPct val="0"/>
              </a:spcBef>
              <a:spcAft>
                <a:spcPct val="0"/>
              </a:spcAft>
              <a:defRPr sz="2400">
                <a:solidFill>
                  <a:schemeClr val="tx1"/>
                </a:solidFill>
                <a:latin typeface="Times New Roman" pitchFamily="18" charset="0"/>
              </a:defRPr>
            </a:lvl9pPr>
          </a:lstStyle>
          <a:p>
            <a:pPr algn="l" eaLnBrk="0" hangingPunct="0">
              <a:lnSpc>
                <a:spcPct val="90000"/>
              </a:lnSpc>
              <a:spcBef>
                <a:spcPct val="50000"/>
              </a:spcBef>
            </a:pPr>
            <a:r>
              <a:rPr lang="de-CH" altLang="de-DE" sz="1400" b="1" dirty="0">
                <a:latin typeface="+mj-lt"/>
              </a:rPr>
              <a:t>20</a:t>
            </a:r>
          </a:p>
        </p:txBody>
      </p:sp>
      <p:sp>
        <p:nvSpPr>
          <p:cNvPr id="116" name="Rectangle 100"/>
          <p:cNvSpPr>
            <a:spLocks noChangeArrowheads="1"/>
          </p:cNvSpPr>
          <p:nvPr/>
        </p:nvSpPr>
        <p:spPr bwMode="auto">
          <a:xfrm>
            <a:off x="6315075" y="4729814"/>
            <a:ext cx="531813"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8738" tIns="30163" rIns="58738" bIns="30163">
            <a:spAutoFit/>
          </a:bodyPr>
          <a:lstStyle>
            <a:lvl1pPr defTabSz="319088">
              <a:defRPr sz="2400">
                <a:solidFill>
                  <a:schemeClr val="tx1"/>
                </a:solidFill>
                <a:latin typeface="Times New Roman" pitchFamily="18" charset="0"/>
              </a:defRPr>
            </a:lvl1pPr>
            <a:lvl2pPr marL="369888" defTabSz="319088">
              <a:defRPr sz="2400">
                <a:solidFill>
                  <a:schemeClr val="tx1"/>
                </a:solidFill>
                <a:latin typeface="Times New Roman" pitchFamily="18" charset="0"/>
              </a:defRPr>
            </a:lvl2pPr>
            <a:lvl3pPr marL="738188" defTabSz="319088">
              <a:defRPr sz="2400">
                <a:solidFill>
                  <a:schemeClr val="tx1"/>
                </a:solidFill>
                <a:latin typeface="Times New Roman" pitchFamily="18" charset="0"/>
              </a:defRPr>
            </a:lvl3pPr>
            <a:lvl4pPr marL="1108075" defTabSz="319088">
              <a:defRPr sz="2400">
                <a:solidFill>
                  <a:schemeClr val="tx1"/>
                </a:solidFill>
                <a:latin typeface="Times New Roman" pitchFamily="18" charset="0"/>
              </a:defRPr>
            </a:lvl4pPr>
            <a:lvl5pPr marL="1476375" defTabSz="319088">
              <a:defRPr sz="2400">
                <a:solidFill>
                  <a:schemeClr val="tx1"/>
                </a:solidFill>
                <a:latin typeface="Times New Roman" pitchFamily="18" charset="0"/>
              </a:defRPr>
            </a:lvl5pPr>
            <a:lvl6pPr marL="1933575" defTabSz="319088" fontAlgn="base">
              <a:spcBef>
                <a:spcPct val="0"/>
              </a:spcBef>
              <a:spcAft>
                <a:spcPct val="0"/>
              </a:spcAft>
              <a:defRPr sz="2400">
                <a:solidFill>
                  <a:schemeClr val="tx1"/>
                </a:solidFill>
                <a:latin typeface="Times New Roman" pitchFamily="18" charset="0"/>
              </a:defRPr>
            </a:lvl6pPr>
            <a:lvl7pPr marL="2390775" defTabSz="319088" fontAlgn="base">
              <a:spcBef>
                <a:spcPct val="0"/>
              </a:spcBef>
              <a:spcAft>
                <a:spcPct val="0"/>
              </a:spcAft>
              <a:defRPr sz="2400">
                <a:solidFill>
                  <a:schemeClr val="tx1"/>
                </a:solidFill>
                <a:latin typeface="Times New Roman" pitchFamily="18" charset="0"/>
              </a:defRPr>
            </a:lvl7pPr>
            <a:lvl8pPr marL="2847975" defTabSz="319088" fontAlgn="base">
              <a:spcBef>
                <a:spcPct val="0"/>
              </a:spcBef>
              <a:spcAft>
                <a:spcPct val="0"/>
              </a:spcAft>
              <a:defRPr sz="2400">
                <a:solidFill>
                  <a:schemeClr val="tx1"/>
                </a:solidFill>
                <a:latin typeface="Times New Roman" pitchFamily="18" charset="0"/>
              </a:defRPr>
            </a:lvl8pPr>
            <a:lvl9pPr marL="3305175" defTabSz="319088" fontAlgn="base">
              <a:spcBef>
                <a:spcPct val="0"/>
              </a:spcBef>
              <a:spcAft>
                <a:spcPct val="0"/>
              </a:spcAft>
              <a:defRPr sz="2400">
                <a:solidFill>
                  <a:schemeClr val="tx1"/>
                </a:solidFill>
                <a:latin typeface="Times New Roman" pitchFamily="18" charset="0"/>
              </a:defRPr>
            </a:lvl9pPr>
          </a:lstStyle>
          <a:p>
            <a:pPr algn="l" eaLnBrk="0" hangingPunct="0">
              <a:lnSpc>
                <a:spcPct val="90000"/>
              </a:lnSpc>
              <a:spcBef>
                <a:spcPct val="50000"/>
              </a:spcBef>
            </a:pPr>
            <a:r>
              <a:rPr lang="de-CH" altLang="de-DE" sz="1400" b="1" dirty="0">
                <a:latin typeface="+mj-lt"/>
              </a:rPr>
              <a:t>80</a:t>
            </a:r>
          </a:p>
        </p:txBody>
      </p:sp>
      <p:sp>
        <p:nvSpPr>
          <p:cNvPr id="117" name="Rectangle 101"/>
          <p:cNvSpPr>
            <a:spLocks noChangeArrowheads="1"/>
          </p:cNvSpPr>
          <p:nvPr/>
        </p:nvSpPr>
        <p:spPr bwMode="auto">
          <a:xfrm>
            <a:off x="4505325" y="4729814"/>
            <a:ext cx="531813"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8738" tIns="30163" rIns="58738" bIns="30163">
            <a:spAutoFit/>
          </a:bodyPr>
          <a:lstStyle>
            <a:lvl1pPr defTabSz="319088">
              <a:defRPr sz="2400">
                <a:solidFill>
                  <a:schemeClr val="tx1"/>
                </a:solidFill>
                <a:latin typeface="Times New Roman" pitchFamily="18" charset="0"/>
              </a:defRPr>
            </a:lvl1pPr>
            <a:lvl2pPr marL="369888" defTabSz="319088">
              <a:defRPr sz="2400">
                <a:solidFill>
                  <a:schemeClr val="tx1"/>
                </a:solidFill>
                <a:latin typeface="Times New Roman" pitchFamily="18" charset="0"/>
              </a:defRPr>
            </a:lvl2pPr>
            <a:lvl3pPr marL="738188" defTabSz="319088">
              <a:defRPr sz="2400">
                <a:solidFill>
                  <a:schemeClr val="tx1"/>
                </a:solidFill>
                <a:latin typeface="Times New Roman" pitchFamily="18" charset="0"/>
              </a:defRPr>
            </a:lvl3pPr>
            <a:lvl4pPr marL="1108075" defTabSz="319088">
              <a:defRPr sz="2400">
                <a:solidFill>
                  <a:schemeClr val="tx1"/>
                </a:solidFill>
                <a:latin typeface="Times New Roman" pitchFamily="18" charset="0"/>
              </a:defRPr>
            </a:lvl4pPr>
            <a:lvl5pPr marL="1476375" defTabSz="319088">
              <a:defRPr sz="2400">
                <a:solidFill>
                  <a:schemeClr val="tx1"/>
                </a:solidFill>
                <a:latin typeface="Times New Roman" pitchFamily="18" charset="0"/>
              </a:defRPr>
            </a:lvl5pPr>
            <a:lvl6pPr marL="1933575" defTabSz="319088" fontAlgn="base">
              <a:spcBef>
                <a:spcPct val="0"/>
              </a:spcBef>
              <a:spcAft>
                <a:spcPct val="0"/>
              </a:spcAft>
              <a:defRPr sz="2400">
                <a:solidFill>
                  <a:schemeClr val="tx1"/>
                </a:solidFill>
                <a:latin typeface="Times New Roman" pitchFamily="18" charset="0"/>
              </a:defRPr>
            </a:lvl6pPr>
            <a:lvl7pPr marL="2390775" defTabSz="319088" fontAlgn="base">
              <a:spcBef>
                <a:spcPct val="0"/>
              </a:spcBef>
              <a:spcAft>
                <a:spcPct val="0"/>
              </a:spcAft>
              <a:defRPr sz="2400">
                <a:solidFill>
                  <a:schemeClr val="tx1"/>
                </a:solidFill>
                <a:latin typeface="Times New Roman" pitchFamily="18" charset="0"/>
              </a:defRPr>
            </a:lvl7pPr>
            <a:lvl8pPr marL="2847975" defTabSz="319088" fontAlgn="base">
              <a:spcBef>
                <a:spcPct val="0"/>
              </a:spcBef>
              <a:spcAft>
                <a:spcPct val="0"/>
              </a:spcAft>
              <a:defRPr sz="2400">
                <a:solidFill>
                  <a:schemeClr val="tx1"/>
                </a:solidFill>
                <a:latin typeface="Times New Roman" pitchFamily="18" charset="0"/>
              </a:defRPr>
            </a:lvl8pPr>
            <a:lvl9pPr marL="3305175" defTabSz="319088" fontAlgn="base">
              <a:spcBef>
                <a:spcPct val="0"/>
              </a:spcBef>
              <a:spcAft>
                <a:spcPct val="0"/>
              </a:spcAft>
              <a:defRPr sz="2400">
                <a:solidFill>
                  <a:schemeClr val="tx1"/>
                </a:solidFill>
                <a:latin typeface="Times New Roman" pitchFamily="18" charset="0"/>
              </a:defRPr>
            </a:lvl9pPr>
          </a:lstStyle>
          <a:p>
            <a:pPr algn="l" eaLnBrk="0" hangingPunct="0">
              <a:lnSpc>
                <a:spcPct val="90000"/>
              </a:lnSpc>
              <a:spcBef>
                <a:spcPct val="50000"/>
              </a:spcBef>
            </a:pPr>
            <a:r>
              <a:rPr lang="de-CH" altLang="de-DE" sz="1400" b="1" dirty="0">
                <a:latin typeface="+mj-lt"/>
              </a:rPr>
              <a:t>40</a:t>
            </a:r>
          </a:p>
        </p:txBody>
      </p:sp>
      <p:sp>
        <p:nvSpPr>
          <p:cNvPr id="118" name="Rectangle 102"/>
          <p:cNvSpPr>
            <a:spLocks noChangeArrowheads="1"/>
          </p:cNvSpPr>
          <p:nvPr/>
        </p:nvSpPr>
        <p:spPr bwMode="auto">
          <a:xfrm>
            <a:off x="5410200" y="4729814"/>
            <a:ext cx="441325" cy="252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8738" tIns="30163" rIns="58738" bIns="30163">
            <a:spAutoFit/>
          </a:bodyPr>
          <a:lstStyle>
            <a:lvl1pPr defTabSz="319088">
              <a:defRPr sz="2400">
                <a:solidFill>
                  <a:schemeClr val="tx1"/>
                </a:solidFill>
                <a:latin typeface="Times New Roman" pitchFamily="18" charset="0"/>
              </a:defRPr>
            </a:lvl1pPr>
            <a:lvl2pPr marL="369888" defTabSz="319088">
              <a:defRPr sz="2400">
                <a:solidFill>
                  <a:schemeClr val="tx1"/>
                </a:solidFill>
                <a:latin typeface="Times New Roman" pitchFamily="18" charset="0"/>
              </a:defRPr>
            </a:lvl2pPr>
            <a:lvl3pPr marL="738188" defTabSz="319088">
              <a:defRPr sz="2400">
                <a:solidFill>
                  <a:schemeClr val="tx1"/>
                </a:solidFill>
                <a:latin typeface="Times New Roman" pitchFamily="18" charset="0"/>
              </a:defRPr>
            </a:lvl3pPr>
            <a:lvl4pPr marL="1108075" defTabSz="319088">
              <a:defRPr sz="2400">
                <a:solidFill>
                  <a:schemeClr val="tx1"/>
                </a:solidFill>
                <a:latin typeface="Times New Roman" pitchFamily="18" charset="0"/>
              </a:defRPr>
            </a:lvl4pPr>
            <a:lvl5pPr marL="1476375" defTabSz="319088">
              <a:defRPr sz="2400">
                <a:solidFill>
                  <a:schemeClr val="tx1"/>
                </a:solidFill>
                <a:latin typeface="Times New Roman" pitchFamily="18" charset="0"/>
              </a:defRPr>
            </a:lvl5pPr>
            <a:lvl6pPr marL="1933575" defTabSz="319088" fontAlgn="base">
              <a:spcBef>
                <a:spcPct val="0"/>
              </a:spcBef>
              <a:spcAft>
                <a:spcPct val="0"/>
              </a:spcAft>
              <a:defRPr sz="2400">
                <a:solidFill>
                  <a:schemeClr val="tx1"/>
                </a:solidFill>
                <a:latin typeface="Times New Roman" pitchFamily="18" charset="0"/>
              </a:defRPr>
            </a:lvl6pPr>
            <a:lvl7pPr marL="2390775" defTabSz="319088" fontAlgn="base">
              <a:spcBef>
                <a:spcPct val="0"/>
              </a:spcBef>
              <a:spcAft>
                <a:spcPct val="0"/>
              </a:spcAft>
              <a:defRPr sz="2400">
                <a:solidFill>
                  <a:schemeClr val="tx1"/>
                </a:solidFill>
                <a:latin typeface="Times New Roman" pitchFamily="18" charset="0"/>
              </a:defRPr>
            </a:lvl7pPr>
            <a:lvl8pPr marL="2847975" defTabSz="319088" fontAlgn="base">
              <a:spcBef>
                <a:spcPct val="0"/>
              </a:spcBef>
              <a:spcAft>
                <a:spcPct val="0"/>
              </a:spcAft>
              <a:defRPr sz="2400">
                <a:solidFill>
                  <a:schemeClr val="tx1"/>
                </a:solidFill>
                <a:latin typeface="Times New Roman" pitchFamily="18" charset="0"/>
              </a:defRPr>
            </a:lvl8pPr>
            <a:lvl9pPr marL="3305175" defTabSz="319088" fontAlgn="base">
              <a:spcBef>
                <a:spcPct val="0"/>
              </a:spcBef>
              <a:spcAft>
                <a:spcPct val="0"/>
              </a:spcAft>
              <a:defRPr sz="2400">
                <a:solidFill>
                  <a:schemeClr val="tx1"/>
                </a:solidFill>
                <a:latin typeface="Times New Roman" pitchFamily="18" charset="0"/>
              </a:defRPr>
            </a:lvl9pPr>
          </a:lstStyle>
          <a:p>
            <a:pPr algn="l" eaLnBrk="0" hangingPunct="0">
              <a:lnSpc>
                <a:spcPct val="90000"/>
              </a:lnSpc>
              <a:spcBef>
                <a:spcPct val="50000"/>
              </a:spcBef>
            </a:pPr>
            <a:r>
              <a:rPr lang="de-CH" altLang="de-DE" sz="1400" b="1" dirty="0">
                <a:latin typeface="+mj-lt"/>
              </a:rPr>
              <a:t>60</a:t>
            </a:r>
          </a:p>
        </p:txBody>
      </p:sp>
      <p:sp>
        <p:nvSpPr>
          <p:cNvPr id="119" name="Rectangle 105"/>
          <p:cNvSpPr>
            <a:spLocks noChangeArrowheads="1"/>
          </p:cNvSpPr>
          <p:nvPr/>
        </p:nvSpPr>
        <p:spPr bwMode="auto">
          <a:xfrm rot="16200000">
            <a:off x="1222329" y="3174585"/>
            <a:ext cx="2498820" cy="624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73025" tIns="34925" rIns="73025" bIns="34925">
            <a:spAutoFit/>
          </a:bodyPr>
          <a:lstStyle>
            <a:lvl1pPr defTabSz="487363">
              <a:defRPr sz="2400">
                <a:solidFill>
                  <a:schemeClr val="tx1"/>
                </a:solidFill>
                <a:latin typeface="Times New Roman" pitchFamily="18" charset="0"/>
              </a:defRPr>
            </a:lvl1pPr>
            <a:lvl2pPr defTabSz="487363">
              <a:defRPr sz="2400">
                <a:solidFill>
                  <a:schemeClr val="tx1"/>
                </a:solidFill>
                <a:latin typeface="Times New Roman" pitchFamily="18" charset="0"/>
              </a:defRPr>
            </a:lvl2pPr>
            <a:lvl3pPr defTabSz="487363">
              <a:defRPr sz="2400">
                <a:solidFill>
                  <a:schemeClr val="tx1"/>
                </a:solidFill>
                <a:latin typeface="Times New Roman" pitchFamily="18" charset="0"/>
              </a:defRPr>
            </a:lvl3pPr>
            <a:lvl4pPr defTabSz="487363">
              <a:defRPr sz="2400">
                <a:solidFill>
                  <a:schemeClr val="tx1"/>
                </a:solidFill>
                <a:latin typeface="Times New Roman" pitchFamily="18" charset="0"/>
              </a:defRPr>
            </a:lvl4pPr>
            <a:lvl5pPr defTabSz="487363">
              <a:defRPr sz="2400">
                <a:solidFill>
                  <a:schemeClr val="tx1"/>
                </a:solidFill>
                <a:latin typeface="Times New Roman" pitchFamily="18" charset="0"/>
              </a:defRPr>
            </a:lvl5pPr>
            <a:lvl6pPr defTabSz="487363" fontAlgn="base">
              <a:spcBef>
                <a:spcPct val="0"/>
              </a:spcBef>
              <a:spcAft>
                <a:spcPct val="0"/>
              </a:spcAft>
              <a:defRPr sz="2400">
                <a:solidFill>
                  <a:schemeClr val="tx1"/>
                </a:solidFill>
                <a:latin typeface="Times New Roman" pitchFamily="18" charset="0"/>
              </a:defRPr>
            </a:lvl6pPr>
            <a:lvl7pPr defTabSz="487363" fontAlgn="base">
              <a:spcBef>
                <a:spcPct val="0"/>
              </a:spcBef>
              <a:spcAft>
                <a:spcPct val="0"/>
              </a:spcAft>
              <a:defRPr sz="2400">
                <a:solidFill>
                  <a:schemeClr val="tx1"/>
                </a:solidFill>
                <a:latin typeface="Times New Roman" pitchFamily="18" charset="0"/>
              </a:defRPr>
            </a:lvl7pPr>
            <a:lvl8pPr defTabSz="487363" fontAlgn="base">
              <a:spcBef>
                <a:spcPct val="0"/>
              </a:spcBef>
              <a:spcAft>
                <a:spcPct val="0"/>
              </a:spcAft>
              <a:defRPr sz="2400">
                <a:solidFill>
                  <a:schemeClr val="tx1"/>
                </a:solidFill>
                <a:latin typeface="Times New Roman" pitchFamily="18" charset="0"/>
              </a:defRPr>
            </a:lvl8pPr>
            <a:lvl9pPr defTabSz="487363" fontAlgn="base">
              <a:spcBef>
                <a:spcPct val="0"/>
              </a:spcBef>
              <a:spcAft>
                <a:spcPct val="0"/>
              </a:spcAft>
              <a:defRPr sz="2400">
                <a:solidFill>
                  <a:schemeClr val="tx1"/>
                </a:solidFill>
                <a:latin typeface="Times New Roman" pitchFamily="18" charset="0"/>
              </a:defRPr>
            </a:lvl9pPr>
          </a:lstStyle>
          <a:p>
            <a:pPr eaLnBrk="0" hangingPunct="0"/>
            <a:r>
              <a:rPr lang="de-CH" altLang="de-DE" sz="1800" b="1" dirty="0">
                <a:latin typeface="+mj-lt"/>
              </a:rPr>
              <a:t>Ausdauer, Kraft,</a:t>
            </a:r>
          </a:p>
          <a:p>
            <a:pPr eaLnBrk="0" hangingPunct="0"/>
            <a:r>
              <a:rPr lang="de-CH" altLang="de-DE" sz="1800" b="1" dirty="0">
                <a:latin typeface="+mj-lt"/>
              </a:rPr>
              <a:t>Knochenmasse</a:t>
            </a:r>
          </a:p>
        </p:txBody>
      </p:sp>
      <p:sp>
        <p:nvSpPr>
          <p:cNvPr id="120" name="Line 106"/>
          <p:cNvSpPr>
            <a:spLocks noChangeShapeType="1"/>
          </p:cNvSpPr>
          <p:nvPr/>
        </p:nvSpPr>
        <p:spPr bwMode="auto">
          <a:xfrm>
            <a:off x="2849563" y="3162951"/>
            <a:ext cx="393700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21" name="Freeform 107"/>
          <p:cNvSpPr>
            <a:spLocks/>
          </p:cNvSpPr>
          <p:nvPr/>
        </p:nvSpPr>
        <p:spPr bwMode="auto">
          <a:xfrm>
            <a:off x="3105150" y="3531251"/>
            <a:ext cx="2559050" cy="901700"/>
          </a:xfrm>
          <a:custGeom>
            <a:avLst/>
            <a:gdLst>
              <a:gd name="T0" fmla="*/ 0 w 1612"/>
              <a:gd name="T1" fmla="*/ 249 h 568"/>
              <a:gd name="T2" fmla="*/ 28 w 1612"/>
              <a:gd name="T3" fmla="*/ 232 h 568"/>
              <a:gd name="T4" fmla="*/ 56 w 1612"/>
              <a:gd name="T5" fmla="*/ 216 h 568"/>
              <a:gd name="T6" fmla="*/ 85 w 1612"/>
              <a:gd name="T7" fmla="*/ 200 h 568"/>
              <a:gd name="T8" fmla="*/ 113 w 1612"/>
              <a:gd name="T9" fmla="*/ 184 h 568"/>
              <a:gd name="T10" fmla="*/ 141 w 1612"/>
              <a:gd name="T11" fmla="*/ 168 h 568"/>
              <a:gd name="T12" fmla="*/ 170 w 1612"/>
              <a:gd name="T13" fmla="*/ 152 h 568"/>
              <a:gd name="T14" fmla="*/ 198 w 1612"/>
              <a:gd name="T15" fmla="*/ 136 h 568"/>
              <a:gd name="T16" fmla="*/ 226 w 1612"/>
              <a:gd name="T17" fmla="*/ 120 h 568"/>
              <a:gd name="T18" fmla="*/ 254 w 1612"/>
              <a:gd name="T19" fmla="*/ 104 h 568"/>
              <a:gd name="T20" fmla="*/ 283 w 1612"/>
              <a:gd name="T21" fmla="*/ 88 h 568"/>
              <a:gd name="T22" fmla="*/ 311 w 1612"/>
              <a:gd name="T23" fmla="*/ 72 h 568"/>
              <a:gd name="T24" fmla="*/ 340 w 1612"/>
              <a:gd name="T25" fmla="*/ 56 h 568"/>
              <a:gd name="T26" fmla="*/ 367 w 1612"/>
              <a:gd name="T27" fmla="*/ 40 h 568"/>
              <a:gd name="T28" fmla="*/ 396 w 1612"/>
              <a:gd name="T29" fmla="*/ 24 h 568"/>
              <a:gd name="T30" fmla="*/ 424 w 1612"/>
              <a:gd name="T31" fmla="*/ 13 h 568"/>
              <a:gd name="T32" fmla="*/ 451 w 1612"/>
              <a:gd name="T33" fmla="*/ 5 h 568"/>
              <a:gd name="T34" fmla="*/ 480 w 1612"/>
              <a:gd name="T35" fmla="*/ 0 h 568"/>
              <a:gd name="T36" fmla="*/ 509 w 1612"/>
              <a:gd name="T37" fmla="*/ 0 h 568"/>
              <a:gd name="T38" fmla="*/ 537 w 1612"/>
              <a:gd name="T39" fmla="*/ 3 h 568"/>
              <a:gd name="T40" fmla="*/ 565 w 1612"/>
              <a:gd name="T41" fmla="*/ 11 h 568"/>
              <a:gd name="T42" fmla="*/ 594 w 1612"/>
              <a:gd name="T43" fmla="*/ 19 h 568"/>
              <a:gd name="T44" fmla="*/ 622 w 1612"/>
              <a:gd name="T45" fmla="*/ 27 h 568"/>
              <a:gd name="T46" fmla="*/ 650 w 1612"/>
              <a:gd name="T47" fmla="*/ 35 h 568"/>
              <a:gd name="T48" fmla="*/ 679 w 1612"/>
              <a:gd name="T49" fmla="*/ 43 h 568"/>
              <a:gd name="T50" fmla="*/ 707 w 1612"/>
              <a:gd name="T51" fmla="*/ 51 h 568"/>
              <a:gd name="T52" fmla="*/ 736 w 1612"/>
              <a:gd name="T53" fmla="*/ 59 h 568"/>
              <a:gd name="T54" fmla="*/ 763 w 1612"/>
              <a:gd name="T55" fmla="*/ 67 h 568"/>
              <a:gd name="T56" fmla="*/ 790 w 1612"/>
              <a:gd name="T57" fmla="*/ 75 h 568"/>
              <a:gd name="T58" fmla="*/ 820 w 1612"/>
              <a:gd name="T59" fmla="*/ 83 h 568"/>
              <a:gd name="T60" fmla="*/ 848 w 1612"/>
              <a:gd name="T61" fmla="*/ 92 h 568"/>
              <a:gd name="T62" fmla="*/ 876 w 1612"/>
              <a:gd name="T63" fmla="*/ 101 h 568"/>
              <a:gd name="T64" fmla="*/ 904 w 1612"/>
              <a:gd name="T65" fmla="*/ 111 h 568"/>
              <a:gd name="T66" fmla="*/ 933 w 1612"/>
              <a:gd name="T67" fmla="*/ 122 h 568"/>
              <a:gd name="T68" fmla="*/ 961 w 1612"/>
              <a:gd name="T69" fmla="*/ 133 h 568"/>
              <a:gd name="T70" fmla="*/ 989 w 1612"/>
              <a:gd name="T71" fmla="*/ 145 h 568"/>
              <a:gd name="T72" fmla="*/ 1017 w 1612"/>
              <a:gd name="T73" fmla="*/ 158 h 568"/>
              <a:gd name="T74" fmla="*/ 1046 w 1612"/>
              <a:gd name="T75" fmla="*/ 171 h 568"/>
              <a:gd name="T76" fmla="*/ 1075 w 1612"/>
              <a:gd name="T77" fmla="*/ 184 h 568"/>
              <a:gd name="T78" fmla="*/ 1102 w 1612"/>
              <a:gd name="T79" fmla="*/ 199 h 568"/>
              <a:gd name="T80" fmla="*/ 1131 w 1612"/>
              <a:gd name="T81" fmla="*/ 214 h 568"/>
              <a:gd name="T82" fmla="*/ 1159 w 1612"/>
              <a:gd name="T83" fmla="*/ 230 h 568"/>
              <a:gd name="T84" fmla="*/ 1186 w 1612"/>
              <a:gd name="T85" fmla="*/ 246 h 568"/>
              <a:gd name="T86" fmla="*/ 1215 w 1612"/>
              <a:gd name="T87" fmla="*/ 263 h 568"/>
              <a:gd name="T88" fmla="*/ 1244 w 1612"/>
              <a:gd name="T89" fmla="*/ 280 h 568"/>
              <a:gd name="T90" fmla="*/ 1272 w 1612"/>
              <a:gd name="T91" fmla="*/ 298 h 568"/>
              <a:gd name="T92" fmla="*/ 1300 w 1612"/>
              <a:gd name="T93" fmla="*/ 317 h 568"/>
              <a:gd name="T94" fmla="*/ 1328 w 1612"/>
              <a:gd name="T95" fmla="*/ 337 h 568"/>
              <a:gd name="T96" fmla="*/ 1357 w 1612"/>
              <a:gd name="T97" fmla="*/ 357 h 568"/>
              <a:gd name="T98" fmla="*/ 1385 w 1612"/>
              <a:gd name="T99" fmla="*/ 378 h 568"/>
              <a:gd name="T100" fmla="*/ 1413 w 1612"/>
              <a:gd name="T101" fmla="*/ 400 h 568"/>
              <a:gd name="T102" fmla="*/ 1441 w 1612"/>
              <a:gd name="T103" fmla="*/ 421 h 568"/>
              <a:gd name="T104" fmla="*/ 1471 w 1612"/>
              <a:gd name="T105" fmla="*/ 444 h 568"/>
              <a:gd name="T106" fmla="*/ 1498 w 1612"/>
              <a:gd name="T107" fmla="*/ 468 h 568"/>
              <a:gd name="T108" fmla="*/ 1525 w 1612"/>
              <a:gd name="T109" fmla="*/ 492 h 568"/>
              <a:gd name="T110" fmla="*/ 1555 w 1612"/>
              <a:gd name="T111" fmla="*/ 517 h 568"/>
              <a:gd name="T112" fmla="*/ 1582 w 1612"/>
              <a:gd name="T113" fmla="*/ 541 h 568"/>
              <a:gd name="T114" fmla="*/ 1611 w 1612"/>
              <a:gd name="T115" fmla="*/ 567 h 5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612" h="568">
                <a:moveTo>
                  <a:pt x="0" y="249"/>
                </a:moveTo>
                <a:lnTo>
                  <a:pt x="28" y="232"/>
                </a:lnTo>
                <a:lnTo>
                  <a:pt x="56" y="216"/>
                </a:lnTo>
                <a:lnTo>
                  <a:pt x="85" y="200"/>
                </a:lnTo>
                <a:lnTo>
                  <a:pt x="113" y="184"/>
                </a:lnTo>
                <a:lnTo>
                  <a:pt x="141" y="168"/>
                </a:lnTo>
                <a:lnTo>
                  <a:pt x="170" y="152"/>
                </a:lnTo>
                <a:lnTo>
                  <a:pt x="198" y="136"/>
                </a:lnTo>
                <a:lnTo>
                  <a:pt x="226" y="120"/>
                </a:lnTo>
                <a:lnTo>
                  <a:pt x="254" y="104"/>
                </a:lnTo>
                <a:lnTo>
                  <a:pt x="283" y="88"/>
                </a:lnTo>
                <a:lnTo>
                  <a:pt x="311" y="72"/>
                </a:lnTo>
                <a:lnTo>
                  <a:pt x="340" y="56"/>
                </a:lnTo>
                <a:lnTo>
                  <a:pt x="367" y="40"/>
                </a:lnTo>
                <a:lnTo>
                  <a:pt x="396" y="24"/>
                </a:lnTo>
                <a:lnTo>
                  <a:pt x="424" y="13"/>
                </a:lnTo>
                <a:lnTo>
                  <a:pt x="451" y="5"/>
                </a:lnTo>
                <a:lnTo>
                  <a:pt x="480" y="0"/>
                </a:lnTo>
                <a:lnTo>
                  <a:pt x="509" y="0"/>
                </a:lnTo>
                <a:lnTo>
                  <a:pt x="537" y="3"/>
                </a:lnTo>
                <a:lnTo>
                  <a:pt x="565" y="11"/>
                </a:lnTo>
                <a:lnTo>
                  <a:pt x="594" y="19"/>
                </a:lnTo>
                <a:lnTo>
                  <a:pt x="622" y="27"/>
                </a:lnTo>
                <a:lnTo>
                  <a:pt x="650" y="35"/>
                </a:lnTo>
                <a:lnTo>
                  <a:pt x="679" y="43"/>
                </a:lnTo>
                <a:lnTo>
                  <a:pt x="707" y="51"/>
                </a:lnTo>
                <a:lnTo>
                  <a:pt x="736" y="59"/>
                </a:lnTo>
                <a:lnTo>
                  <a:pt x="763" y="67"/>
                </a:lnTo>
                <a:lnTo>
                  <a:pt x="790" y="75"/>
                </a:lnTo>
                <a:lnTo>
                  <a:pt x="820" y="83"/>
                </a:lnTo>
                <a:lnTo>
                  <a:pt x="848" y="92"/>
                </a:lnTo>
                <a:lnTo>
                  <a:pt x="876" y="101"/>
                </a:lnTo>
                <a:lnTo>
                  <a:pt x="904" y="111"/>
                </a:lnTo>
                <a:lnTo>
                  <a:pt x="933" y="122"/>
                </a:lnTo>
                <a:lnTo>
                  <a:pt x="961" y="133"/>
                </a:lnTo>
                <a:lnTo>
                  <a:pt x="989" y="145"/>
                </a:lnTo>
                <a:lnTo>
                  <a:pt x="1017" y="158"/>
                </a:lnTo>
                <a:lnTo>
                  <a:pt x="1046" y="171"/>
                </a:lnTo>
                <a:lnTo>
                  <a:pt x="1075" y="184"/>
                </a:lnTo>
                <a:lnTo>
                  <a:pt x="1102" y="199"/>
                </a:lnTo>
                <a:lnTo>
                  <a:pt x="1131" y="214"/>
                </a:lnTo>
                <a:lnTo>
                  <a:pt x="1159" y="230"/>
                </a:lnTo>
                <a:lnTo>
                  <a:pt x="1186" y="246"/>
                </a:lnTo>
                <a:lnTo>
                  <a:pt x="1215" y="263"/>
                </a:lnTo>
                <a:lnTo>
                  <a:pt x="1244" y="280"/>
                </a:lnTo>
                <a:lnTo>
                  <a:pt x="1272" y="298"/>
                </a:lnTo>
                <a:lnTo>
                  <a:pt x="1300" y="317"/>
                </a:lnTo>
                <a:lnTo>
                  <a:pt x="1328" y="337"/>
                </a:lnTo>
                <a:lnTo>
                  <a:pt x="1357" y="357"/>
                </a:lnTo>
                <a:lnTo>
                  <a:pt x="1385" y="378"/>
                </a:lnTo>
                <a:lnTo>
                  <a:pt x="1413" y="400"/>
                </a:lnTo>
                <a:lnTo>
                  <a:pt x="1441" y="421"/>
                </a:lnTo>
                <a:lnTo>
                  <a:pt x="1471" y="444"/>
                </a:lnTo>
                <a:lnTo>
                  <a:pt x="1498" y="468"/>
                </a:lnTo>
                <a:lnTo>
                  <a:pt x="1525" y="492"/>
                </a:lnTo>
                <a:lnTo>
                  <a:pt x="1555" y="517"/>
                </a:lnTo>
                <a:lnTo>
                  <a:pt x="1582" y="541"/>
                </a:lnTo>
                <a:lnTo>
                  <a:pt x="1611" y="567"/>
                </a:lnTo>
              </a:path>
            </a:pathLst>
          </a:custGeom>
          <a:noFill/>
          <a:ln w="50800" cap="rnd" cmpd="sng">
            <a:solidFill>
              <a:srgbClr val="FFC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22" name="Rectangle 108"/>
          <p:cNvSpPr>
            <a:spLocks noChangeArrowheads="1"/>
          </p:cNvSpPr>
          <p:nvPr/>
        </p:nvSpPr>
        <p:spPr bwMode="auto">
          <a:xfrm>
            <a:off x="2736850" y="1939538"/>
            <a:ext cx="1946275" cy="2292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3025" tIns="38100" rIns="73025" bIns="38100">
            <a:spAutoFit/>
          </a:bodyPr>
          <a:lstStyle>
            <a:lvl1pPr defTabSz="498475">
              <a:defRPr sz="2400">
                <a:solidFill>
                  <a:schemeClr val="tx1"/>
                </a:solidFill>
                <a:latin typeface="Times New Roman" pitchFamily="18" charset="0"/>
              </a:defRPr>
            </a:lvl1pPr>
            <a:lvl2pPr marL="461963" defTabSz="498475">
              <a:defRPr sz="2400">
                <a:solidFill>
                  <a:schemeClr val="tx1"/>
                </a:solidFill>
                <a:latin typeface="Times New Roman" pitchFamily="18" charset="0"/>
              </a:defRPr>
            </a:lvl2pPr>
            <a:lvl3pPr marL="922338" defTabSz="498475">
              <a:defRPr sz="2400">
                <a:solidFill>
                  <a:schemeClr val="tx1"/>
                </a:solidFill>
                <a:latin typeface="Times New Roman" pitchFamily="18" charset="0"/>
              </a:defRPr>
            </a:lvl3pPr>
            <a:lvl4pPr marL="1384300" defTabSz="498475">
              <a:defRPr sz="2400">
                <a:solidFill>
                  <a:schemeClr val="tx1"/>
                </a:solidFill>
                <a:latin typeface="Times New Roman" pitchFamily="18" charset="0"/>
              </a:defRPr>
            </a:lvl4pPr>
            <a:lvl5pPr marL="1846263" defTabSz="498475">
              <a:defRPr sz="2400">
                <a:solidFill>
                  <a:schemeClr val="tx1"/>
                </a:solidFill>
                <a:latin typeface="Times New Roman" pitchFamily="18" charset="0"/>
              </a:defRPr>
            </a:lvl5pPr>
            <a:lvl6pPr marL="2303463" defTabSz="498475" fontAlgn="base">
              <a:spcBef>
                <a:spcPct val="0"/>
              </a:spcBef>
              <a:spcAft>
                <a:spcPct val="0"/>
              </a:spcAft>
              <a:defRPr sz="2400">
                <a:solidFill>
                  <a:schemeClr val="tx1"/>
                </a:solidFill>
                <a:latin typeface="Times New Roman" pitchFamily="18" charset="0"/>
              </a:defRPr>
            </a:lvl6pPr>
            <a:lvl7pPr marL="2760663" defTabSz="498475" fontAlgn="base">
              <a:spcBef>
                <a:spcPct val="0"/>
              </a:spcBef>
              <a:spcAft>
                <a:spcPct val="0"/>
              </a:spcAft>
              <a:defRPr sz="2400">
                <a:solidFill>
                  <a:schemeClr val="tx1"/>
                </a:solidFill>
                <a:latin typeface="Times New Roman" pitchFamily="18" charset="0"/>
              </a:defRPr>
            </a:lvl7pPr>
            <a:lvl8pPr marL="3217863" defTabSz="498475" fontAlgn="base">
              <a:spcBef>
                <a:spcPct val="0"/>
              </a:spcBef>
              <a:spcAft>
                <a:spcPct val="0"/>
              </a:spcAft>
              <a:defRPr sz="2400">
                <a:solidFill>
                  <a:schemeClr val="tx1"/>
                </a:solidFill>
                <a:latin typeface="Times New Roman" pitchFamily="18" charset="0"/>
              </a:defRPr>
            </a:lvl8pPr>
            <a:lvl9pPr marL="3675063" defTabSz="498475" fontAlgn="base">
              <a:spcBef>
                <a:spcPct val="0"/>
              </a:spcBef>
              <a:spcAft>
                <a:spcPct val="0"/>
              </a:spcAft>
              <a:defRPr sz="2400">
                <a:solidFill>
                  <a:schemeClr val="tx1"/>
                </a:solidFill>
                <a:latin typeface="Times New Roman" pitchFamily="18" charset="0"/>
              </a:defRPr>
            </a:lvl9pPr>
          </a:lstStyle>
          <a:p>
            <a:pPr eaLnBrk="0" hangingPunct="0">
              <a:lnSpc>
                <a:spcPct val="90000"/>
              </a:lnSpc>
              <a:spcBef>
                <a:spcPct val="50000"/>
              </a:spcBef>
            </a:pPr>
            <a:r>
              <a:rPr lang="de-CH" altLang="de-DE" sz="1100" b="1" dirty="0">
                <a:latin typeface="+mj-lt"/>
              </a:rPr>
              <a:t>Beginn Training</a:t>
            </a:r>
          </a:p>
        </p:txBody>
      </p:sp>
      <p:sp>
        <p:nvSpPr>
          <p:cNvPr id="123" name="Line 109"/>
          <p:cNvSpPr>
            <a:spLocks noChangeShapeType="1"/>
          </p:cNvSpPr>
          <p:nvPr/>
        </p:nvSpPr>
        <p:spPr bwMode="auto">
          <a:xfrm flipH="1" flipV="1">
            <a:off x="4021138" y="2237439"/>
            <a:ext cx="215900" cy="995362"/>
          </a:xfrm>
          <a:prstGeom prst="line">
            <a:avLst/>
          </a:prstGeom>
          <a:noFill/>
          <a:ln w="12700">
            <a:solidFill>
              <a:schemeClr val="tx1"/>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CH">
              <a:latin typeface="+mj-lt"/>
            </a:endParaRPr>
          </a:p>
        </p:txBody>
      </p:sp>
      <p:sp>
        <p:nvSpPr>
          <p:cNvPr id="124" name="Rectangle 110"/>
          <p:cNvSpPr>
            <a:spLocks noChangeArrowheads="1"/>
          </p:cNvSpPr>
          <p:nvPr/>
        </p:nvSpPr>
        <p:spPr bwMode="auto">
          <a:xfrm>
            <a:off x="4752024" y="2223424"/>
            <a:ext cx="1625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3025" tIns="38100" rIns="73025" bIns="38100">
            <a:spAutoFit/>
          </a:bodyPr>
          <a:lstStyle>
            <a:lvl1pPr defTabSz="498475">
              <a:defRPr sz="2400">
                <a:solidFill>
                  <a:schemeClr val="tx1"/>
                </a:solidFill>
                <a:latin typeface="Times New Roman" pitchFamily="18" charset="0"/>
              </a:defRPr>
            </a:lvl1pPr>
            <a:lvl2pPr marL="461963" defTabSz="498475">
              <a:defRPr sz="2400">
                <a:solidFill>
                  <a:schemeClr val="tx1"/>
                </a:solidFill>
                <a:latin typeface="Times New Roman" pitchFamily="18" charset="0"/>
              </a:defRPr>
            </a:lvl2pPr>
            <a:lvl3pPr marL="922338" defTabSz="498475">
              <a:defRPr sz="2400">
                <a:solidFill>
                  <a:schemeClr val="tx1"/>
                </a:solidFill>
                <a:latin typeface="Times New Roman" pitchFamily="18" charset="0"/>
              </a:defRPr>
            </a:lvl3pPr>
            <a:lvl4pPr marL="1384300" defTabSz="498475">
              <a:defRPr sz="2400">
                <a:solidFill>
                  <a:schemeClr val="tx1"/>
                </a:solidFill>
                <a:latin typeface="Times New Roman" pitchFamily="18" charset="0"/>
              </a:defRPr>
            </a:lvl4pPr>
            <a:lvl5pPr marL="1846263" defTabSz="498475">
              <a:defRPr sz="2400">
                <a:solidFill>
                  <a:schemeClr val="tx1"/>
                </a:solidFill>
                <a:latin typeface="Times New Roman" pitchFamily="18" charset="0"/>
              </a:defRPr>
            </a:lvl5pPr>
            <a:lvl6pPr marL="2303463" defTabSz="498475" fontAlgn="base">
              <a:spcBef>
                <a:spcPct val="0"/>
              </a:spcBef>
              <a:spcAft>
                <a:spcPct val="0"/>
              </a:spcAft>
              <a:defRPr sz="2400">
                <a:solidFill>
                  <a:schemeClr val="tx1"/>
                </a:solidFill>
                <a:latin typeface="Times New Roman" pitchFamily="18" charset="0"/>
              </a:defRPr>
            </a:lvl6pPr>
            <a:lvl7pPr marL="2760663" defTabSz="498475" fontAlgn="base">
              <a:spcBef>
                <a:spcPct val="0"/>
              </a:spcBef>
              <a:spcAft>
                <a:spcPct val="0"/>
              </a:spcAft>
              <a:defRPr sz="2400">
                <a:solidFill>
                  <a:schemeClr val="tx1"/>
                </a:solidFill>
                <a:latin typeface="Times New Roman" pitchFamily="18" charset="0"/>
              </a:defRPr>
            </a:lvl7pPr>
            <a:lvl8pPr marL="3217863" defTabSz="498475" fontAlgn="base">
              <a:spcBef>
                <a:spcPct val="0"/>
              </a:spcBef>
              <a:spcAft>
                <a:spcPct val="0"/>
              </a:spcAft>
              <a:defRPr sz="2400">
                <a:solidFill>
                  <a:schemeClr val="tx1"/>
                </a:solidFill>
                <a:latin typeface="Times New Roman" pitchFamily="18" charset="0"/>
              </a:defRPr>
            </a:lvl8pPr>
            <a:lvl9pPr marL="3675063" defTabSz="498475" fontAlgn="base">
              <a:spcBef>
                <a:spcPct val="0"/>
              </a:spcBef>
              <a:spcAft>
                <a:spcPct val="0"/>
              </a:spcAft>
              <a:defRPr sz="2400">
                <a:solidFill>
                  <a:schemeClr val="tx1"/>
                </a:solidFill>
                <a:latin typeface="Times New Roman" pitchFamily="18" charset="0"/>
              </a:defRPr>
            </a:lvl9pPr>
          </a:lstStyle>
          <a:p>
            <a:pPr eaLnBrk="0" hangingPunct="0">
              <a:lnSpc>
                <a:spcPct val="90000"/>
              </a:lnSpc>
              <a:spcBef>
                <a:spcPct val="50000"/>
              </a:spcBef>
            </a:pPr>
            <a:r>
              <a:rPr lang="de-CH" altLang="de-DE" sz="1000" b="1" dirty="0">
                <a:latin typeface="+mj-lt"/>
              </a:rPr>
              <a:t>Ende Training</a:t>
            </a:r>
          </a:p>
        </p:txBody>
      </p:sp>
      <p:sp>
        <p:nvSpPr>
          <p:cNvPr id="125" name="Rectangle 111"/>
          <p:cNvSpPr>
            <a:spLocks noChangeArrowheads="1"/>
          </p:cNvSpPr>
          <p:nvPr/>
        </p:nvSpPr>
        <p:spPr bwMode="auto">
          <a:xfrm>
            <a:off x="5360988" y="2943520"/>
            <a:ext cx="194468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3025" tIns="38100" rIns="73025" bIns="38100">
            <a:spAutoFit/>
          </a:bodyPr>
          <a:lstStyle>
            <a:lvl1pPr defTabSz="498475">
              <a:defRPr sz="2400">
                <a:solidFill>
                  <a:schemeClr val="tx1"/>
                </a:solidFill>
                <a:latin typeface="Times New Roman" pitchFamily="18" charset="0"/>
              </a:defRPr>
            </a:lvl1pPr>
            <a:lvl2pPr marL="461963" defTabSz="498475">
              <a:defRPr sz="2400">
                <a:solidFill>
                  <a:schemeClr val="tx1"/>
                </a:solidFill>
                <a:latin typeface="Times New Roman" pitchFamily="18" charset="0"/>
              </a:defRPr>
            </a:lvl2pPr>
            <a:lvl3pPr marL="922338" defTabSz="498475">
              <a:defRPr sz="2400">
                <a:solidFill>
                  <a:schemeClr val="tx1"/>
                </a:solidFill>
                <a:latin typeface="Times New Roman" pitchFamily="18" charset="0"/>
              </a:defRPr>
            </a:lvl3pPr>
            <a:lvl4pPr marL="1384300" defTabSz="498475">
              <a:defRPr sz="2400">
                <a:solidFill>
                  <a:schemeClr val="tx1"/>
                </a:solidFill>
                <a:latin typeface="Times New Roman" pitchFamily="18" charset="0"/>
              </a:defRPr>
            </a:lvl4pPr>
            <a:lvl5pPr marL="1846263" defTabSz="498475">
              <a:defRPr sz="2400">
                <a:solidFill>
                  <a:schemeClr val="tx1"/>
                </a:solidFill>
                <a:latin typeface="Times New Roman" pitchFamily="18" charset="0"/>
              </a:defRPr>
            </a:lvl5pPr>
            <a:lvl6pPr marL="2303463" defTabSz="498475" fontAlgn="base">
              <a:spcBef>
                <a:spcPct val="0"/>
              </a:spcBef>
              <a:spcAft>
                <a:spcPct val="0"/>
              </a:spcAft>
              <a:defRPr sz="2400">
                <a:solidFill>
                  <a:schemeClr val="tx1"/>
                </a:solidFill>
                <a:latin typeface="Times New Roman" pitchFamily="18" charset="0"/>
              </a:defRPr>
            </a:lvl6pPr>
            <a:lvl7pPr marL="2760663" defTabSz="498475" fontAlgn="base">
              <a:spcBef>
                <a:spcPct val="0"/>
              </a:spcBef>
              <a:spcAft>
                <a:spcPct val="0"/>
              </a:spcAft>
              <a:defRPr sz="2400">
                <a:solidFill>
                  <a:schemeClr val="tx1"/>
                </a:solidFill>
                <a:latin typeface="Times New Roman" pitchFamily="18" charset="0"/>
              </a:defRPr>
            </a:lvl7pPr>
            <a:lvl8pPr marL="3217863" defTabSz="498475" fontAlgn="base">
              <a:spcBef>
                <a:spcPct val="0"/>
              </a:spcBef>
              <a:spcAft>
                <a:spcPct val="0"/>
              </a:spcAft>
              <a:defRPr sz="2400">
                <a:solidFill>
                  <a:schemeClr val="tx1"/>
                </a:solidFill>
                <a:latin typeface="Times New Roman" pitchFamily="18" charset="0"/>
              </a:defRPr>
            </a:lvl8pPr>
            <a:lvl9pPr marL="3675063" defTabSz="498475" fontAlgn="base">
              <a:spcBef>
                <a:spcPct val="0"/>
              </a:spcBef>
              <a:spcAft>
                <a:spcPct val="0"/>
              </a:spcAft>
              <a:defRPr sz="2400">
                <a:solidFill>
                  <a:schemeClr val="tx1"/>
                </a:solidFill>
                <a:latin typeface="Times New Roman" pitchFamily="18" charset="0"/>
              </a:defRPr>
            </a:lvl9pPr>
          </a:lstStyle>
          <a:p>
            <a:pPr eaLnBrk="0" hangingPunct="0">
              <a:lnSpc>
                <a:spcPct val="90000"/>
              </a:lnSpc>
              <a:spcBef>
                <a:spcPct val="50000"/>
              </a:spcBef>
            </a:pPr>
            <a:r>
              <a:rPr lang="de-CH" altLang="de-DE" sz="1000" b="1" dirty="0">
                <a:latin typeface="+mj-lt"/>
              </a:rPr>
              <a:t>Beginn Training</a:t>
            </a:r>
          </a:p>
        </p:txBody>
      </p:sp>
      <p:sp>
        <p:nvSpPr>
          <p:cNvPr id="126" name="Rectangle 112"/>
          <p:cNvSpPr>
            <a:spLocks noChangeArrowheads="1"/>
          </p:cNvSpPr>
          <p:nvPr/>
        </p:nvSpPr>
        <p:spPr bwMode="auto">
          <a:xfrm>
            <a:off x="2784812" y="5074301"/>
            <a:ext cx="4127500" cy="334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8738" tIns="30163" rIns="58738" bIns="30163">
            <a:spAutoFit/>
          </a:bodyPr>
          <a:lstStyle>
            <a:lvl1pPr defTabSz="319088">
              <a:tabLst>
                <a:tab pos="958850" algn="l"/>
                <a:tab pos="2289175" algn="l"/>
              </a:tabLst>
              <a:defRPr sz="2400">
                <a:solidFill>
                  <a:schemeClr val="tx1"/>
                </a:solidFill>
                <a:latin typeface="Times New Roman" pitchFamily="18" charset="0"/>
              </a:defRPr>
            </a:lvl1pPr>
            <a:lvl2pPr marL="369888" defTabSz="319088">
              <a:tabLst>
                <a:tab pos="958850" algn="l"/>
                <a:tab pos="2289175" algn="l"/>
              </a:tabLst>
              <a:defRPr sz="2400">
                <a:solidFill>
                  <a:schemeClr val="tx1"/>
                </a:solidFill>
                <a:latin typeface="Times New Roman" pitchFamily="18" charset="0"/>
              </a:defRPr>
            </a:lvl2pPr>
            <a:lvl3pPr marL="738188" defTabSz="319088">
              <a:tabLst>
                <a:tab pos="958850" algn="l"/>
                <a:tab pos="2289175" algn="l"/>
              </a:tabLst>
              <a:defRPr sz="2400">
                <a:solidFill>
                  <a:schemeClr val="tx1"/>
                </a:solidFill>
                <a:latin typeface="Times New Roman" pitchFamily="18" charset="0"/>
              </a:defRPr>
            </a:lvl3pPr>
            <a:lvl4pPr marL="1108075" defTabSz="319088">
              <a:tabLst>
                <a:tab pos="958850" algn="l"/>
                <a:tab pos="2289175" algn="l"/>
              </a:tabLst>
              <a:defRPr sz="2400">
                <a:solidFill>
                  <a:schemeClr val="tx1"/>
                </a:solidFill>
                <a:latin typeface="Times New Roman" pitchFamily="18" charset="0"/>
              </a:defRPr>
            </a:lvl4pPr>
            <a:lvl5pPr marL="1476375" defTabSz="319088">
              <a:tabLst>
                <a:tab pos="958850" algn="l"/>
                <a:tab pos="2289175" algn="l"/>
              </a:tabLst>
              <a:defRPr sz="2400">
                <a:solidFill>
                  <a:schemeClr val="tx1"/>
                </a:solidFill>
                <a:latin typeface="Times New Roman" pitchFamily="18" charset="0"/>
              </a:defRPr>
            </a:lvl5pPr>
            <a:lvl6pPr marL="1933575" defTabSz="319088" fontAlgn="base">
              <a:spcBef>
                <a:spcPct val="0"/>
              </a:spcBef>
              <a:spcAft>
                <a:spcPct val="0"/>
              </a:spcAft>
              <a:tabLst>
                <a:tab pos="958850" algn="l"/>
                <a:tab pos="2289175" algn="l"/>
              </a:tabLst>
              <a:defRPr sz="2400">
                <a:solidFill>
                  <a:schemeClr val="tx1"/>
                </a:solidFill>
                <a:latin typeface="Times New Roman" pitchFamily="18" charset="0"/>
              </a:defRPr>
            </a:lvl6pPr>
            <a:lvl7pPr marL="2390775" defTabSz="319088" fontAlgn="base">
              <a:spcBef>
                <a:spcPct val="0"/>
              </a:spcBef>
              <a:spcAft>
                <a:spcPct val="0"/>
              </a:spcAft>
              <a:tabLst>
                <a:tab pos="958850" algn="l"/>
                <a:tab pos="2289175" algn="l"/>
              </a:tabLst>
              <a:defRPr sz="2400">
                <a:solidFill>
                  <a:schemeClr val="tx1"/>
                </a:solidFill>
                <a:latin typeface="Times New Roman" pitchFamily="18" charset="0"/>
              </a:defRPr>
            </a:lvl7pPr>
            <a:lvl8pPr marL="2847975" defTabSz="319088" fontAlgn="base">
              <a:spcBef>
                <a:spcPct val="0"/>
              </a:spcBef>
              <a:spcAft>
                <a:spcPct val="0"/>
              </a:spcAft>
              <a:tabLst>
                <a:tab pos="958850" algn="l"/>
                <a:tab pos="2289175" algn="l"/>
              </a:tabLst>
              <a:defRPr sz="2400">
                <a:solidFill>
                  <a:schemeClr val="tx1"/>
                </a:solidFill>
                <a:latin typeface="Times New Roman" pitchFamily="18" charset="0"/>
              </a:defRPr>
            </a:lvl8pPr>
            <a:lvl9pPr marL="3305175" defTabSz="319088" fontAlgn="base">
              <a:spcBef>
                <a:spcPct val="0"/>
              </a:spcBef>
              <a:spcAft>
                <a:spcPct val="0"/>
              </a:spcAft>
              <a:tabLst>
                <a:tab pos="958850" algn="l"/>
                <a:tab pos="2289175" algn="l"/>
              </a:tabLst>
              <a:defRPr sz="2400">
                <a:solidFill>
                  <a:schemeClr val="tx1"/>
                </a:solidFill>
                <a:latin typeface="Times New Roman" pitchFamily="18" charset="0"/>
              </a:defRPr>
            </a:lvl9pPr>
          </a:lstStyle>
          <a:p>
            <a:pPr eaLnBrk="0" hangingPunct="0">
              <a:lnSpc>
                <a:spcPct val="90000"/>
              </a:lnSpc>
              <a:spcBef>
                <a:spcPct val="50000"/>
              </a:spcBef>
            </a:pPr>
            <a:r>
              <a:rPr lang="de-CH" altLang="de-DE" sz="2000" b="1" dirty="0" smtClean="0">
                <a:solidFill>
                  <a:srgbClr val="FFC000"/>
                </a:solidFill>
                <a:latin typeface="+mj-lt"/>
              </a:rPr>
              <a:t>inaktiv</a:t>
            </a:r>
            <a:r>
              <a:rPr lang="de-CH" altLang="de-DE" sz="2000" b="1" dirty="0" smtClean="0">
                <a:latin typeface="+mj-lt"/>
              </a:rPr>
              <a:t>    </a:t>
            </a:r>
            <a:r>
              <a:rPr lang="de-CH" altLang="de-DE" sz="2000" b="1" dirty="0" smtClean="0">
                <a:solidFill>
                  <a:srgbClr val="00B0F0"/>
                </a:solidFill>
                <a:latin typeface="+mj-lt"/>
              </a:rPr>
              <a:t>aktiv</a:t>
            </a:r>
            <a:r>
              <a:rPr lang="de-CH" altLang="de-DE" sz="2000" b="1" dirty="0" smtClean="0">
                <a:latin typeface="+mj-lt"/>
              </a:rPr>
              <a:t>    </a:t>
            </a:r>
            <a:r>
              <a:rPr lang="de-CH" altLang="de-DE" sz="2000" b="1" dirty="0" smtClean="0">
                <a:solidFill>
                  <a:srgbClr val="00B050"/>
                </a:solidFill>
                <a:latin typeface="+mj-lt"/>
              </a:rPr>
              <a:t>trainiert</a:t>
            </a:r>
            <a:endParaRPr lang="de-CH" altLang="de-DE" sz="2000" b="1" dirty="0">
              <a:solidFill>
                <a:srgbClr val="00B050"/>
              </a:solidFill>
              <a:latin typeface="+mj-lt"/>
            </a:endParaRPr>
          </a:p>
        </p:txBody>
      </p:sp>
      <p:sp>
        <p:nvSpPr>
          <p:cNvPr id="4" name="Textfeld 3"/>
          <p:cNvSpPr txBox="1"/>
          <p:nvPr/>
        </p:nvSpPr>
        <p:spPr>
          <a:xfrm>
            <a:off x="6445250" y="6012968"/>
            <a:ext cx="1367182" cy="215444"/>
          </a:xfrm>
          <a:prstGeom prst="rect">
            <a:avLst/>
          </a:prstGeom>
          <a:noFill/>
        </p:spPr>
        <p:txBody>
          <a:bodyPr wrap="square" rtlCol="0">
            <a:spAutoFit/>
          </a:bodyPr>
          <a:lstStyle/>
          <a:p>
            <a:r>
              <a:rPr lang="de-CH" sz="800" i="1" dirty="0" smtClean="0"/>
              <a:t>Martin &amp; Marti (1989)</a:t>
            </a:r>
            <a:endParaRPr lang="de-CH" sz="800" i="1" dirty="0"/>
          </a:p>
        </p:txBody>
      </p:sp>
      <p:sp>
        <p:nvSpPr>
          <p:cNvPr id="128" name="Rectangle 103"/>
          <p:cNvSpPr>
            <a:spLocks noChangeArrowheads="1"/>
          </p:cNvSpPr>
          <p:nvPr/>
        </p:nvSpPr>
        <p:spPr bwMode="auto">
          <a:xfrm>
            <a:off x="6732288" y="4655902"/>
            <a:ext cx="1087438" cy="393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8738" tIns="30163" rIns="58738" bIns="30163">
            <a:spAutoFit/>
          </a:bodyPr>
          <a:lstStyle>
            <a:lvl1pPr defTabSz="319088">
              <a:defRPr sz="2400">
                <a:solidFill>
                  <a:schemeClr val="tx1"/>
                </a:solidFill>
                <a:latin typeface="Times New Roman" pitchFamily="18" charset="0"/>
              </a:defRPr>
            </a:lvl1pPr>
            <a:lvl2pPr marL="369888" defTabSz="319088">
              <a:defRPr sz="2400">
                <a:solidFill>
                  <a:schemeClr val="tx1"/>
                </a:solidFill>
                <a:latin typeface="Times New Roman" pitchFamily="18" charset="0"/>
              </a:defRPr>
            </a:lvl2pPr>
            <a:lvl3pPr marL="738188" defTabSz="319088">
              <a:defRPr sz="2400">
                <a:solidFill>
                  <a:schemeClr val="tx1"/>
                </a:solidFill>
                <a:latin typeface="Times New Roman" pitchFamily="18" charset="0"/>
              </a:defRPr>
            </a:lvl3pPr>
            <a:lvl4pPr marL="1108075" defTabSz="319088">
              <a:defRPr sz="2400">
                <a:solidFill>
                  <a:schemeClr val="tx1"/>
                </a:solidFill>
                <a:latin typeface="Times New Roman" pitchFamily="18" charset="0"/>
              </a:defRPr>
            </a:lvl4pPr>
            <a:lvl5pPr marL="1476375" defTabSz="319088">
              <a:defRPr sz="2400">
                <a:solidFill>
                  <a:schemeClr val="tx1"/>
                </a:solidFill>
                <a:latin typeface="Times New Roman" pitchFamily="18" charset="0"/>
              </a:defRPr>
            </a:lvl5pPr>
            <a:lvl6pPr marL="1933575" defTabSz="319088" fontAlgn="base">
              <a:spcBef>
                <a:spcPct val="0"/>
              </a:spcBef>
              <a:spcAft>
                <a:spcPct val="0"/>
              </a:spcAft>
              <a:defRPr sz="2400">
                <a:solidFill>
                  <a:schemeClr val="tx1"/>
                </a:solidFill>
                <a:latin typeface="Times New Roman" pitchFamily="18" charset="0"/>
              </a:defRPr>
            </a:lvl6pPr>
            <a:lvl7pPr marL="2390775" defTabSz="319088" fontAlgn="base">
              <a:spcBef>
                <a:spcPct val="0"/>
              </a:spcBef>
              <a:spcAft>
                <a:spcPct val="0"/>
              </a:spcAft>
              <a:defRPr sz="2400">
                <a:solidFill>
                  <a:schemeClr val="tx1"/>
                </a:solidFill>
                <a:latin typeface="Times New Roman" pitchFamily="18" charset="0"/>
              </a:defRPr>
            </a:lvl7pPr>
            <a:lvl8pPr marL="2847975" defTabSz="319088" fontAlgn="base">
              <a:spcBef>
                <a:spcPct val="0"/>
              </a:spcBef>
              <a:spcAft>
                <a:spcPct val="0"/>
              </a:spcAft>
              <a:defRPr sz="2400">
                <a:solidFill>
                  <a:schemeClr val="tx1"/>
                </a:solidFill>
                <a:latin typeface="Times New Roman" pitchFamily="18" charset="0"/>
              </a:defRPr>
            </a:lvl8pPr>
            <a:lvl9pPr marL="3305175" defTabSz="319088" fontAlgn="base">
              <a:spcBef>
                <a:spcPct val="0"/>
              </a:spcBef>
              <a:spcAft>
                <a:spcPct val="0"/>
              </a:spcAft>
              <a:defRPr sz="2400">
                <a:solidFill>
                  <a:schemeClr val="tx1"/>
                </a:solidFill>
                <a:latin typeface="Times New Roman" pitchFamily="18" charset="0"/>
              </a:defRPr>
            </a:lvl9pPr>
          </a:lstStyle>
          <a:p>
            <a:pPr eaLnBrk="0" hangingPunct="0">
              <a:lnSpc>
                <a:spcPct val="90000"/>
              </a:lnSpc>
              <a:spcBef>
                <a:spcPct val="50000"/>
              </a:spcBef>
            </a:pPr>
            <a:r>
              <a:rPr lang="de-CH" altLang="de-DE" sz="1200" b="1" dirty="0">
                <a:latin typeface="+mj-lt"/>
              </a:rPr>
              <a:t>Alter in Jahren</a:t>
            </a:r>
          </a:p>
        </p:txBody>
      </p:sp>
      <p:sp>
        <p:nvSpPr>
          <p:cNvPr id="129" name="Rectangle 5"/>
          <p:cNvSpPr>
            <a:spLocks noChangeArrowheads="1"/>
          </p:cNvSpPr>
          <p:nvPr/>
        </p:nvSpPr>
        <p:spPr bwMode="auto">
          <a:xfrm>
            <a:off x="7084728" y="3699036"/>
            <a:ext cx="1447800" cy="559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58738" tIns="30163" rIns="58738" bIns="30163">
            <a:spAutoFit/>
          </a:bodyPr>
          <a:lstStyle>
            <a:lvl1pPr defTabSz="319088">
              <a:defRPr sz="2400">
                <a:solidFill>
                  <a:schemeClr val="tx1"/>
                </a:solidFill>
                <a:latin typeface="Times New Roman" pitchFamily="18" charset="0"/>
              </a:defRPr>
            </a:lvl1pPr>
            <a:lvl2pPr marL="369888" defTabSz="319088">
              <a:defRPr sz="2400">
                <a:solidFill>
                  <a:schemeClr val="tx1"/>
                </a:solidFill>
                <a:latin typeface="Times New Roman" pitchFamily="18" charset="0"/>
              </a:defRPr>
            </a:lvl2pPr>
            <a:lvl3pPr marL="738188" defTabSz="319088">
              <a:defRPr sz="2400">
                <a:solidFill>
                  <a:schemeClr val="tx1"/>
                </a:solidFill>
                <a:latin typeface="Times New Roman" pitchFamily="18" charset="0"/>
              </a:defRPr>
            </a:lvl3pPr>
            <a:lvl4pPr marL="1108075" defTabSz="319088">
              <a:defRPr sz="2400">
                <a:solidFill>
                  <a:schemeClr val="tx1"/>
                </a:solidFill>
                <a:latin typeface="Times New Roman" pitchFamily="18" charset="0"/>
              </a:defRPr>
            </a:lvl4pPr>
            <a:lvl5pPr marL="1476375" defTabSz="319088">
              <a:defRPr sz="2400">
                <a:solidFill>
                  <a:schemeClr val="tx1"/>
                </a:solidFill>
                <a:latin typeface="Times New Roman" pitchFamily="18" charset="0"/>
              </a:defRPr>
            </a:lvl5pPr>
            <a:lvl6pPr marL="1933575" defTabSz="319088" fontAlgn="base">
              <a:spcBef>
                <a:spcPct val="0"/>
              </a:spcBef>
              <a:spcAft>
                <a:spcPct val="0"/>
              </a:spcAft>
              <a:defRPr sz="2400">
                <a:solidFill>
                  <a:schemeClr val="tx1"/>
                </a:solidFill>
                <a:latin typeface="Times New Roman" pitchFamily="18" charset="0"/>
              </a:defRPr>
            </a:lvl6pPr>
            <a:lvl7pPr marL="2390775" defTabSz="319088" fontAlgn="base">
              <a:spcBef>
                <a:spcPct val="0"/>
              </a:spcBef>
              <a:spcAft>
                <a:spcPct val="0"/>
              </a:spcAft>
              <a:defRPr sz="2400">
                <a:solidFill>
                  <a:schemeClr val="tx1"/>
                </a:solidFill>
                <a:latin typeface="Times New Roman" pitchFamily="18" charset="0"/>
              </a:defRPr>
            </a:lvl7pPr>
            <a:lvl8pPr marL="2847975" defTabSz="319088" fontAlgn="base">
              <a:spcBef>
                <a:spcPct val="0"/>
              </a:spcBef>
              <a:spcAft>
                <a:spcPct val="0"/>
              </a:spcAft>
              <a:defRPr sz="2400">
                <a:solidFill>
                  <a:schemeClr val="tx1"/>
                </a:solidFill>
                <a:latin typeface="Times New Roman" pitchFamily="18" charset="0"/>
              </a:defRPr>
            </a:lvl8pPr>
            <a:lvl9pPr marL="3305175" defTabSz="319088" fontAlgn="base">
              <a:spcBef>
                <a:spcPct val="0"/>
              </a:spcBef>
              <a:spcAft>
                <a:spcPct val="0"/>
              </a:spcAft>
              <a:defRPr sz="2400">
                <a:solidFill>
                  <a:schemeClr val="tx1"/>
                </a:solidFill>
                <a:latin typeface="Times New Roman" pitchFamily="18" charset="0"/>
              </a:defRPr>
            </a:lvl9pPr>
          </a:lstStyle>
          <a:p>
            <a:pPr eaLnBrk="0" hangingPunct="0">
              <a:lnSpc>
                <a:spcPct val="90000"/>
              </a:lnSpc>
              <a:spcBef>
                <a:spcPct val="50000"/>
              </a:spcBef>
            </a:pPr>
            <a:r>
              <a:rPr lang="de-CH" altLang="de-DE" sz="1200" b="1" dirty="0">
                <a:latin typeface="+mj-lt"/>
              </a:rPr>
              <a:t>Schwelle zu Behinderung und Abhängigkeit</a:t>
            </a:r>
          </a:p>
        </p:txBody>
      </p:sp>
    </p:spTree>
    <p:extLst>
      <p:ext uri="{BB962C8B-B14F-4D97-AF65-F5344CB8AC3E}">
        <p14:creationId xmlns:p14="http://schemas.microsoft.com/office/powerpoint/2010/main" val="4078495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Häufigkeit</a:t>
            </a:r>
            <a:endParaRPr lang="de-CH" dirty="0"/>
          </a:p>
        </p:txBody>
      </p:sp>
      <p:graphicFrame>
        <p:nvGraphicFramePr>
          <p:cNvPr id="4" name="Tabelle 3"/>
          <p:cNvGraphicFramePr>
            <a:graphicFrameLocks noGrp="1"/>
          </p:cNvGraphicFramePr>
          <p:nvPr>
            <p:extLst>
              <p:ext uri="{D42A27DB-BD31-4B8C-83A1-F6EECF244321}">
                <p14:modId xmlns:p14="http://schemas.microsoft.com/office/powerpoint/2010/main" val="121170351"/>
              </p:ext>
            </p:extLst>
          </p:nvPr>
        </p:nvGraphicFramePr>
        <p:xfrm>
          <a:off x="1268402" y="2258844"/>
          <a:ext cx="6994090" cy="370840"/>
        </p:xfrm>
        <a:graphic>
          <a:graphicData uri="http://schemas.openxmlformats.org/drawingml/2006/table">
            <a:tbl>
              <a:tblPr bandRow="1">
                <a:tableStyleId>{073A0DAA-6AF3-43AB-8588-CEC1D06C72B9}</a:tableStyleId>
              </a:tblPr>
              <a:tblGrid>
                <a:gridCol w="6994090">
                  <a:extLst>
                    <a:ext uri="{9D8B030D-6E8A-4147-A177-3AD203B41FA5}">
                      <a16:colId xmlns:a16="http://schemas.microsoft.com/office/drawing/2014/main" val="20000"/>
                    </a:ext>
                  </a:extLst>
                </a:gridCol>
              </a:tblGrid>
              <a:tr h="370840">
                <a:tc>
                  <a:txBody>
                    <a:bodyPr/>
                    <a:lstStyle/>
                    <a:p>
                      <a:pPr algn="ctr"/>
                      <a:r>
                        <a:rPr lang="de-CH" b="1" dirty="0" smtClean="0"/>
                        <a:t>90 Minuten</a:t>
                      </a:r>
                      <a:endParaRPr lang="de-CH" b="1" dirty="0"/>
                    </a:p>
                  </a:txBody>
                  <a:tcPr>
                    <a:solidFill>
                      <a:srgbClr val="99FF66"/>
                    </a:solidFill>
                  </a:tcPr>
                </a:tc>
                <a:extLst>
                  <a:ext uri="{0D108BD9-81ED-4DB2-BD59-A6C34878D82A}">
                    <a16:rowId xmlns:a16="http://schemas.microsoft.com/office/drawing/2014/main" val="10000"/>
                  </a:ext>
                </a:extLst>
              </a:tr>
            </a:tbl>
          </a:graphicData>
        </a:graphic>
      </p:graphicFrame>
      <p:graphicFrame>
        <p:nvGraphicFramePr>
          <p:cNvPr id="6" name="Tabelle 5"/>
          <p:cNvGraphicFramePr>
            <a:graphicFrameLocks noGrp="1"/>
          </p:cNvGraphicFramePr>
          <p:nvPr>
            <p:extLst>
              <p:ext uri="{D42A27DB-BD31-4B8C-83A1-F6EECF244321}">
                <p14:modId xmlns:p14="http://schemas.microsoft.com/office/powerpoint/2010/main" val="3399667499"/>
              </p:ext>
            </p:extLst>
          </p:nvPr>
        </p:nvGraphicFramePr>
        <p:xfrm>
          <a:off x="1280297" y="3609024"/>
          <a:ext cx="2301571" cy="370840"/>
        </p:xfrm>
        <a:graphic>
          <a:graphicData uri="http://schemas.openxmlformats.org/drawingml/2006/table">
            <a:tbl>
              <a:tblPr firstRow="1" bandRow="1">
                <a:tableStyleId>{5C22544A-7EE6-4342-B048-85BDC9FD1C3A}</a:tableStyleId>
              </a:tblPr>
              <a:tblGrid>
                <a:gridCol w="2301571">
                  <a:extLst>
                    <a:ext uri="{9D8B030D-6E8A-4147-A177-3AD203B41FA5}">
                      <a16:colId xmlns:a16="http://schemas.microsoft.com/office/drawing/2014/main" val="20000"/>
                    </a:ext>
                  </a:extLst>
                </a:gridCol>
              </a:tblGrid>
              <a:tr h="370840">
                <a:tc>
                  <a:txBody>
                    <a:bodyPr/>
                    <a:lstStyle/>
                    <a:p>
                      <a:r>
                        <a:rPr lang="de-CH" dirty="0" smtClean="0"/>
                        <a:t>30 Minuten</a:t>
                      </a:r>
                      <a:endParaRPr lang="de-CH" dirty="0"/>
                    </a:p>
                  </a:txBody>
                  <a:tcPr>
                    <a:solidFill>
                      <a:srgbClr val="00B0F0"/>
                    </a:solidFill>
                  </a:tcPr>
                </a:tc>
                <a:extLst>
                  <a:ext uri="{0D108BD9-81ED-4DB2-BD59-A6C34878D82A}">
                    <a16:rowId xmlns:a16="http://schemas.microsoft.com/office/drawing/2014/main" val="10000"/>
                  </a:ext>
                </a:extLst>
              </a:tr>
            </a:tbl>
          </a:graphicData>
        </a:graphic>
      </p:graphicFrame>
      <p:graphicFrame>
        <p:nvGraphicFramePr>
          <p:cNvPr id="10" name="Tabelle 9"/>
          <p:cNvGraphicFramePr>
            <a:graphicFrameLocks noGrp="1"/>
          </p:cNvGraphicFramePr>
          <p:nvPr>
            <p:extLst>
              <p:ext uri="{D42A27DB-BD31-4B8C-83A1-F6EECF244321}">
                <p14:modId xmlns:p14="http://schemas.microsoft.com/office/powerpoint/2010/main" val="1469867858"/>
              </p:ext>
            </p:extLst>
          </p:nvPr>
        </p:nvGraphicFramePr>
        <p:xfrm>
          <a:off x="1268402" y="2798916"/>
          <a:ext cx="6994090" cy="370840"/>
        </p:xfrm>
        <a:graphic>
          <a:graphicData uri="http://schemas.openxmlformats.org/drawingml/2006/table">
            <a:tbl>
              <a:tblPr bandRow="1">
                <a:tableStyleId>{073A0DAA-6AF3-43AB-8588-CEC1D06C72B9}</a:tableStyleId>
              </a:tblPr>
              <a:tblGrid>
                <a:gridCol w="6994090">
                  <a:extLst>
                    <a:ext uri="{9D8B030D-6E8A-4147-A177-3AD203B41FA5}">
                      <a16:colId xmlns:a16="http://schemas.microsoft.com/office/drawing/2014/main" val="20000"/>
                    </a:ext>
                  </a:extLst>
                </a:gridCol>
              </a:tblGrid>
              <a:tr h="370840">
                <a:tc>
                  <a:txBody>
                    <a:bodyPr/>
                    <a:lstStyle/>
                    <a:p>
                      <a:pPr algn="ctr"/>
                      <a:r>
                        <a:rPr lang="de-CH" b="1" dirty="0" smtClean="0"/>
                        <a:t>90 Minuten</a:t>
                      </a:r>
                      <a:endParaRPr lang="de-CH" b="1" dirty="0"/>
                    </a:p>
                  </a:txBody>
                  <a:tcPr>
                    <a:solidFill>
                      <a:srgbClr val="99FF66"/>
                    </a:solidFill>
                  </a:tcPr>
                </a:tc>
                <a:extLst>
                  <a:ext uri="{0D108BD9-81ED-4DB2-BD59-A6C34878D82A}">
                    <a16:rowId xmlns:a16="http://schemas.microsoft.com/office/drawing/2014/main" val="10000"/>
                  </a:ext>
                </a:extLst>
              </a:tr>
            </a:tbl>
          </a:graphicData>
        </a:graphic>
      </p:graphicFrame>
      <p:sp>
        <p:nvSpPr>
          <p:cNvPr id="7" name="Inhaltsplatzhalter 2"/>
          <p:cNvSpPr txBox="1">
            <a:spLocks/>
          </p:cNvSpPr>
          <p:nvPr/>
        </p:nvSpPr>
        <p:spPr bwMode="auto">
          <a:xfrm>
            <a:off x="1268402" y="992799"/>
            <a:ext cx="7704138" cy="812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marL="0" indent="0">
              <a:buFontTx/>
              <a:buNone/>
              <a:defRPr/>
            </a:pPr>
            <a:r>
              <a:rPr lang="de-CH" sz="2400" kern="0" dirty="0" smtClean="0">
                <a:solidFill>
                  <a:srgbClr val="000000"/>
                </a:solidFill>
              </a:rPr>
              <a:t>		</a:t>
            </a:r>
          </a:p>
          <a:p>
            <a:pPr marL="0" indent="0">
              <a:buFontTx/>
              <a:buNone/>
              <a:defRPr/>
            </a:pPr>
            <a:r>
              <a:rPr lang="de-CH" sz="2400" b="1" kern="0" dirty="0" smtClean="0">
                <a:solidFill>
                  <a:srgbClr val="000000"/>
                </a:solidFill>
              </a:rPr>
              <a:t>Pro Woche:</a:t>
            </a:r>
          </a:p>
        </p:txBody>
      </p:sp>
      <p:graphicFrame>
        <p:nvGraphicFramePr>
          <p:cNvPr id="11" name="Tabelle 10"/>
          <p:cNvGraphicFramePr>
            <a:graphicFrameLocks noGrp="1"/>
          </p:cNvGraphicFramePr>
          <p:nvPr>
            <p:extLst>
              <p:ext uri="{D42A27DB-BD31-4B8C-83A1-F6EECF244321}">
                <p14:modId xmlns:p14="http://schemas.microsoft.com/office/powerpoint/2010/main" val="2763859564"/>
              </p:ext>
            </p:extLst>
          </p:nvPr>
        </p:nvGraphicFramePr>
        <p:xfrm>
          <a:off x="1268402" y="4149096"/>
          <a:ext cx="2301571" cy="370840"/>
        </p:xfrm>
        <a:graphic>
          <a:graphicData uri="http://schemas.openxmlformats.org/drawingml/2006/table">
            <a:tbl>
              <a:tblPr firstRow="1" bandRow="1">
                <a:tableStyleId>{5C22544A-7EE6-4342-B048-85BDC9FD1C3A}</a:tableStyleId>
              </a:tblPr>
              <a:tblGrid>
                <a:gridCol w="2301571">
                  <a:extLst>
                    <a:ext uri="{9D8B030D-6E8A-4147-A177-3AD203B41FA5}">
                      <a16:colId xmlns:a16="http://schemas.microsoft.com/office/drawing/2014/main" val="20000"/>
                    </a:ext>
                  </a:extLst>
                </a:gridCol>
              </a:tblGrid>
              <a:tr h="370840">
                <a:tc>
                  <a:txBody>
                    <a:bodyPr/>
                    <a:lstStyle/>
                    <a:p>
                      <a:r>
                        <a:rPr lang="de-CH" dirty="0" smtClean="0"/>
                        <a:t>30 Minuten</a:t>
                      </a:r>
                      <a:endParaRPr lang="de-CH" dirty="0"/>
                    </a:p>
                  </a:txBody>
                  <a:tcPr>
                    <a:solidFill>
                      <a:srgbClr val="00B0F0"/>
                    </a:solidFill>
                  </a:tcPr>
                </a:tc>
                <a:extLst>
                  <a:ext uri="{0D108BD9-81ED-4DB2-BD59-A6C34878D82A}">
                    <a16:rowId xmlns:a16="http://schemas.microsoft.com/office/drawing/2014/main" val="10000"/>
                  </a:ext>
                </a:extLst>
              </a:tr>
            </a:tbl>
          </a:graphicData>
        </a:graphic>
      </p:graphicFrame>
      <p:sp>
        <p:nvSpPr>
          <p:cNvPr id="14" name="Inhaltsplatzhalter 2"/>
          <p:cNvSpPr txBox="1">
            <a:spLocks/>
          </p:cNvSpPr>
          <p:nvPr/>
        </p:nvSpPr>
        <p:spPr bwMode="auto">
          <a:xfrm>
            <a:off x="3581868" y="5134956"/>
            <a:ext cx="2799741"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a:buFont typeface="Wingdings" panose="05000000000000000000" pitchFamily="2" charset="2"/>
              <a:buChar char="Ø"/>
              <a:defRPr/>
            </a:pPr>
            <a:r>
              <a:rPr lang="de-CH" sz="3200" b="1" kern="0" dirty="0" smtClean="0">
                <a:solidFill>
                  <a:srgbClr val="000000"/>
                </a:solidFill>
              </a:rPr>
              <a:t>4 Stunden</a:t>
            </a:r>
            <a:endParaRPr lang="de-CH" sz="3200" kern="0" dirty="0">
              <a:solidFill>
                <a:srgbClr val="000000"/>
              </a:solidFill>
            </a:endParaRPr>
          </a:p>
        </p:txBody>
      </p:sp>
    </p:spTree>
    <p:extLst>
      <p:ext uri="{BB962C8B-B14F-4D97-AF65-F5344CB8AC3E}">
        <p14:creationId xmlns:p14="http://schemas.microsoft.com/office/powerpoint/2010/main" val="25224926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Rechteck 71"/>
          <p:cNvSpPr/>
          <p:nvPr/>
        </p:nvSpPr>
        <p:spPr bwMode="auto">
          <a:xfrm rot="16200000">
            <a:off x="5413327" y="3602243"/>
            <a:ext cx="3240000" cy="432048"/>
          </a:xfrm>
          <a:prstGeom prst="rect">
            <a:avLst/>
          </a:prstGeom>
          <a:solidFill>
            <a:srgbClr val="0080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smtClean="0"/>
              <a:t>Orientierungslauf</a:t>
            </a:r>
          </a:p>
        </p:txBody>
      </p:sp>
      <p:sp>
        <p:nvSpPr>
          <p:cNvPr id="36866" name="Titel 2"/>
          <p:cNvSpPr>
            <a:spLocks noGrp="1"/>
          </p:cNvSpPr>
          <p:nvPr>
            <p:ph type="title"/>
          </p:nvPr>
        </p:nvSpPr>
        <p:spPr/>
        <p:txBody>
          <a:bodyPr/>
          <a:lstStyle/>
          <a:p>
            <a:r>
              <a:rPr lang="de-CH" altLang="fr-FR" dirty="0" smtClean="0"/>
              <a:t>Inhalte – 90 Min Lektionen</a:t>
            </a:r>
          </a:p>
        </p:txBody>
      </p:sp>
      <p:sp>
        <p:nvSpPr>
          <p:cNvPr id="2" name="Rechteck 1"/>
          <p:cNvSpPr/>
          <p:nvPr/>
        </p:nvSpPr>
        <p:spPr bwMode="auto">
          <a:xfrm>
            <a:off x="1187624" y="1034627"/>
            <a:ext cx="6777682" cy="374095"/>
          </a:xfrm>
          <a:prstGeom prst="rect">
            <a:avLst/>
          </a:prstGeom>
          <a:solidFill>
            <a:srgbClr val="FFFFCC"/>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smtClean="0">
                <a:solidFill>
                  <a:srgbClr val="000000"/>
                </a:solidFill>
              </a:rPr>
              <a:t>Einlaufen</a:t>
            </a:r>
          </a:p>
          <a:p>
            <a:r>
              <a:rPr lang="de-CH" sz="1000" dirty="0" smtClean="0">
                <a:solidFill>
                  <a:srgbClr val="000000"/>
                </a:solidFill>
              </a:rPr>
              <a:t>(Kreislauf anregen – Mobilisieren der Gelenke/</a:t>
            </a:r>
            <a:r>
              <a:rPr lang="de-CH" sz="1000" dirty="0" err="1" smtClean="0">
                <a:solidFill>
                  <a:srgbClr val="000000"/>
                </a:solidFill>
              </a:rPr>
              <a:t>dyn</a:t>
            </a:r>
            <a:r>
              <a:rPr lang="de-CH" sz="1000" dirty="0" smtClean="0">
                <a:solidFill>
                  <a:srgbClr val="000000"/>
                </a:solidFill>
              </a:rPr>
              <a:t>. Stretching – Puls erhöhen – Übergang Hauptteil</a:t>
            </a:r>
            <a:r>
              <a:rPr lang="de-CH" sz="1000" dirty="0">
                <a:solidFill>
                  <a:srgbClr val="000000"/>
                </a:solidFill>
              </a:rPr>
              <a:t>)</a:t>
            </a:r>
            <a:endParaRPr lang="de-CH" sz="1000" dirty="0" smtClean="0">
              <a:solidFill>
                <a:srgbClr val="000000"/>
              </a:solidFill>
            </a:endParaRPr>
          </a:p>
        </p:txBody>
      </p:sp>
      <p:sp>
        <p:nvSpPr>
          <p:cNvPr id="3" name="Rechteck 2"/>
          <p:cNvSpPr/>
          <p:nvPr/>
        </p:nvSpPr>
        <p:spPr bwMode="auto">
          <a:xfrm>
            <a:off x="8059935" y="1034628"/>
            <a:ext cx="648072" cy="374094"/>
          </a:xfrm>
          <a:prstGeom prst="rect">
            <a:avLst/>
          </a:prstGeom>
          <a:solidFill>
            <a:schemeClr val="bg1">
              <a:lumMod val="85000"/>
            </a:schemeClr>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smtClean="0">
                <a:solidFill>
                  <a:srgbClr val="000000"/>
                </a:solidFill>
              </a:rPr>
              <a:t>20 Min</a:t>
            </a:r>
          </a:p>
        </p:txBody>
      </p:sp>
      <p:sp>
        <p:nvSpPr>
          <p:cNvPr id="21" name="Rechteck 20"/>
          <p:cNvSpPr/>
          <p:nvPr/>
        </p:nvSpPr>
        <p:spPr bwMode="auto">
          <a:xfrm>
            <a:off x="1187624" y="5536788"/>
            <a:ext cx="6777682" cy="322536"/>
          </a:xfrm>
          <a:prstGeom prst="rect">
            <a:avLst/>
          </a:prstGeom>
          <a:solidFill>
            <a:srgbClr val="FFFFCC"/>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smtClean="0">
                <a:solidFill>
                  <a:srgbClr val="000000"/>
                </a:solidFill>
              </a:rPr>
              <a:t>Ausklang</a:t>
            </a:r>
          </a:p>
          <a:p>
            <a:r>
              <a:rPr lang="de-CH" sz="950" dirty="0" smtClean="0">
                <a:solidFill>
                  <a:srgbClr val="000000"/>
                </a:solidFill>
              </a:rPr>
              <a:t>(Auslaufen – Lockerungsübungen – intermittierend Dehnen – progressive Muskelrelaxation – Massage – Entspannung)</a:t>
            </a:r>
          </a:p>
        </p:txBody>
      </p:sp>
      <p:sp>
        <p:nvSpPr>
          <p:cNvPr id="22" name="Rechteck 21"/>
          <p:cNvSpPr/>
          <p:nvPr/>
        </p:nvSpPr>
        <p:spPr bwMode="auto">
          <a:xfrm>
            <a:off x="8059935" y="5533478"/>
            <a:ext cx="648072" cy="325846"/>
          </a:xfrm>
          <a:prstGeom prst="rect">
            <a:avLst/>
          </a:prstGeom>
          <a:solidFill>
            <a:schemeClr val="bg1">
              <a:lumMod val="85000"/>
            </a:schemeClr>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a:solidFill>
                  <a:srgbClr val="000000"/>
                </a:solidFill>
              </a:rPr>
              <a:t>10 </a:t>
            </a:r>
            <a:r>
              <a:rPr lang="de-CH" dirty="0" smtClean="0">
                <a:solidFill>
                  <a:srgbClr val="000000"/>
                </a:solidFill>
              </a:rPr>
              <a:t>Min</a:t>
            </a:r>
            <a:endParaRPr lang="de-CH" dirty="0">
              <a:solidFill>
                <a:srgbClr val="000000"/>
              </a:solidFill>
            </a:endParaRPr>
          </a:p>
        </p:txBody>
      </p:sp>
      <p:sp>
        <p:nvSpPr>
          <p:cNvPr id="23" name="Rechteck 22"/>
          <p:cNvSpPr/>
          <p:nvPr/>
        </p:nvSpPr>
        <p:spPr bwMode="auto">
          <a:xfrm>
            <a:off x="8059935" y="5913336"/>
            <a:ext cx="648072" cy="216024"/>
          </a:xfrm>
          <a:prstGeom prst="rect">
            <a:avLst/>
          </a:prstGeom>
          <a:solidFill>
            <a:schemeClr val="tx1"/>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smtClean="0">
                <a:solidFill>
                  <a:srgbClr val="FFFFFF"/>
                </a:solidFill>
              </a:rPr>
              <a:t>90 Min</a:t>
            </a:r>
          </a:p>
        </p:txBody>
      </p:sp>
      <p:sp>
        <p:nvSpPr>
          <p:cNvPr id="24" name="Rechteck 23"/>
          <p:cNvSpPr/>
          <p:nvPr/>
        </p:nvSpPr>
        <p:spPr bwMode="auto">
          <a:xfrm>
            <a:off x="1187624" y="1443228"/>
            <a:ext cx="6777682" cy="4056048"/>
          </a:xfrm>
          <a:prstGeom prst="rect">
            <a:avLst/>
          </a:prstGeom>
          <a:no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t" anchorCtr="0" compatLnSpc="1">
            <a:prstTxWarp prst="textNoShape">
              <a:avLst/>
            </a:prstTxWarp>
          </a:bodyPr>
          <a:lstStyle/>
          <a:p>
            <a:r>
              <a:rPr lang="de-CH" dirty="0" smtClean="0">
                <a:solidFill>
                  <a:srgbClr val="000000"/>
                </a:solidFill>
              </a:rPr>
              <a:t>Hauptteil</a:t>
            </a:r>
          </a:p>
        </p:txBody>
      </p:sp>
      <p:sp>
        <p:nvSpPr>
          <p:cNvPr id="25" name="Rechteck 24"/>
          <p:cNvSpPr/>
          <p:nvPr/>
        </p:nvSpPr>
        <p:spPr bwMode="auto">
          <a:xfrm>
            <a:off x="8059935" y="1444167"/>
            <a:ext cx="648072" cy="4055110"/>
          </a:xfrm>
          <a:prstGeom prst="rect">
            <a:avLst/>
          </a:prstGeom>
          <a:solidFill>
            <a:schemeClr val="bg1">
              <a:lumMod val="85000"/>
            </a:schemeClr>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a:solidFill>
                  <a:srgbClr val="000000"/>
                </a:solidFill>
              </a:rPr>
              <a:t>6</a:t>
            </a:r>
            <a:r>
              <a:rPr lang="de-CH" dirty="0" smtClean="0">
                <a:solidFill>
                  <a:srgbClr val="000000"/>
                </a:solidFill>
              </a:rPr>
              <a:t>0 </a:t>
            </a:r>
            <a:r>
              <a:rPr lang="de-CH" dirty="0">
                <a:solidFill>
                  <a:srgbClr val="000000"/>
                </a:solidFill>
              </a:rPr>
              <a:t>M</a:t>
            </a:r>
            <a:r>
              <a:rPr lang="de-CH" dirty="0" smtClean="0">
                <a:solidFill>
                  <a:srgbClr val="000000"/>
                </a:solidFill>
              </a:rPr>
              <a:t>in</a:t>
            </a:r>
          </a:p>
        </p:txBody>
      </p:sp>
      <p:sp>
        <p:nvSpPr>
          <p:cNvPr id="27" name="Rechteck 26"/>
          <p:cNvSpPr/>
          <p:nvPr/>
        </p:nvSpPr>
        <p:spPr bwMode="auto">
          <a:xfrm>
            <a:off x="7317234" y="5913336"/>
            <a:ext cx="648072" cy="216024"/>
          </a:xfrm>
          <a:prstGeom prst="rect">
            <a:avLst/>
          </a:prstGeom>
          <a:noFill/>
          <a:ln w="12700" cap="flat" cmpd="sng" algn="ctr">
            <a:no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algn="r"/>
            <a:r>
              <a:rPr lang="de-CH" dirty="0" smtClean="0">
                <a:solidFill>
                  <a:srgbClr val="000000"/>
                </a:solidFill>
              </a:rPr>
              <a:t>Total:</a:t>
            </a:r>
          </a:p>
        </p:txBody>
      </p:sp>
      <p:sp>
        <p:nvSpPr>
          <p:cNvPr id="30" name="Textfeld 4"/>
          <p:cNvSpPr txBox="1">
            <a:spLocks noChangeArrowheads="1"/>
          </p:cNvSpPr>
          <p:nvPr/>
        </p:nvSpPr>
        <p:spPr bwMode="auto">
          <a:xfrm>
            <a:off x="1259632" y="1726702"/>
            <a:ext cx="6624736" cy="430887"/>
          </a:xfrm>
          <a:prstGeom prst="rect">
            <a:avLst/>
          </a:prstGeom>
          <a:solidFill>
            <a:srgbClr val="00B050"/>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spcBef>
                <a:spcPct val="0"/>
              </a:spcBef>
              <a:buFontTx/>
              <a:buNone/>
            </a:pPr>
            <a:r>
              <a:rPr lang="de-CH" altLang="fr-FR" sz="1100" b="1" dirty="0" smtClean="0">
                <a:solidFill>
                  <a:srgbClr val="FFFFFF"/>
                </a:solidFill>
              </a:rPr>
              <a:t>LG</a:t>
            </a:r>
            <a:br>
              <a:rPr lang="de-CH" altLang="fr-FR" sz="1100" b="1" dirty="0" smtClean="0">
                <a:solidFill>
                  <a:srgbClr val="FFFFFF"/>
                </a:solidFill>
              </a:rPr>
            </a:br>
            <a:r>
              <a:rPr lang="de-CH" altLang="fr-FR" sz="1100" b="1" dirty="0" smtClean="0">
                <a:solidFill>
                  <a:srgbClr val="FFFFFF"/>
                </a:solidFill>
              </a:rPr>
              <a:t>Wo</a:t>
            </a:r>
            <a:endParaRPr lang="de-CH" altLang="fr-FR" sz="1100" b="1" dirty="0">
              <a:solidFill>
                <a:srgbClr val="FFFFFF"/>
              </a:solidFill>
            </a:endParaRPr>
          </a:p>
        </p:txBody>
      </p:sp>
      <p:sp>
        <p:nvSpPr>
          <p:cNvPr id="37" name="Textfeld 14"/>
          <p:cNvSpPr txBox="1">
            <a:spLocks noChangeArrowheads="1"/>
          </p:cNvSpPr>
          <p:nvPr/>
        </p:nvSpPr>
        <p:spPr bwMode="auto">
          <a:xfrm>
            <a:off x="1691681" y="1762145"/>
            <a:ext cx="1170091" cy="360000"/>
          </a:xfrm>
          <a:prstGeom prst="rect">
            <a:avLst/>
          </a:prstGeom>
          <a:solidFill>
            <a:srgbClr val="FFFF99"/>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lgn="ctr">
              <a:spcBef>
                <a:spcPct val="0"/>
              </a:spcBef>
              <a:buFontTx/>
              <a:buNone/>
            </a:pPr>
            <a:r>
              <a:rPr lang="de-CH" altLang="fr-FR" sz="1200" dirty="0" smtClean="0">
                <a:solidFill>
                  <a:srgbClr val="000000"/>
                </a:solidFill>
              </a:rPr>
              <a:t>1</a:t>
            </a:r>
            <a:endParaRPr lang="de-CH" altLang="fr-FR" sz="1200" dirty="0">
              <a:solidFill>
                <a:srgbClr val="000000"/>
              </a:solidFill>
            </a:endParaRPr>
          </a:p>
        </p:txBody>
      </p:sp>
      <p:sp>
        <p:nvSpPr>
          <p:cNvPr id="8" name="Rechteck 7"/>
          <p:cNvSpPr/>
          <p:nvPr/>
        </p:nvSpPr>
        <p:spPr bwMode="auto">
          <a:xfrm rot="16200000">
            <a:off x="305651" y="3602241"/>
            <a:ext cx="3240000" cy="432048"/>
          </a:xfrm>
          <a:prstGeom prst="rect">
            <a:avLst/>
          </a:prstGeom>
          <a:solidFill>
            <a:srgbClr val="FF00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algn="l"/>
            <a:r>
              <a:rPr lang="de-CH" b="1" dirty="0" smtClean="0">
                <a:solidFill>
                  <a:srgbClr val="FFFFFF"/>
                </a:solidFill>
              </a:rPr>
              <a:t>FTA (3 Teildisziplinen)</a:t>
            </a:r>
          </a:p>
        </p:txBody>
      </p:sp>
      <p:sp>
        <p:nvSpPr>
          <p:cNvPr id="4" name="Rechteck 3"/>
          <p:cNvSpPr/>
          <p:nvPr/>
        </p:nvSpPr>
        <p:spPr bwMode="auto">
          <a:xfrm>
            <a:off x="4394126" y="4988205"/>
            <a:ext cx="2164633" cy="450060"/>
          </a:xfrm>
          <a:prstGeom prst="rect">
            <a:avLst/>
          </a:prstGeom>
          <a:solidFill>
            <a:srgbClr val="FFC0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Leichtkontakt (3)</a:t>
            </a:r>
            <a:endParaRPr kumimoji="0" lang="de-CH" sz="1200" b="0" i="0" u="none" strike="noStrike" cap="none" normalizeH="0" baseline="0" dirty="0" smtClean="0">
              <a:ln>
                <a:noFill/>
              </a:ln>
              <a:solidFill>
                <a:schemeClr val="tx1"/>
              </a:solidFill>
              <a:effectLst/>
              <a:latin typeface="Arial" charset="0"/>
            </a:endParaRPr>
          </a:p>
        </p:txBody>
      </p:sp>
      <p:sp>
        <p:nvSpPr>
          <p:cNvPr id="66" name="Rechteck 65"/>
          <p:cNvSpPr/>
          <p:nvPr/>
        </p:nvSpPr>
        <p:spPr bwMode="auto">
          <a:xfrm>
            <a:off x="2276725" y="2202320"/>
            <a:ext cx="4293171" cy="1198249"/>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Spiel nach Wahl (6):</a:t>
            </a:r>
          </a:p>
          <a:p>
            <a:pPr marL="0" marR="0" indent="0" algn="ctr" defTabSz="914400" rtl="0" eaLnBrk="0" fontAlgn="base" latinLnBrk="0" hangingPunct="0">
              <a:lnSpc>
                <a:spcPct val="100000"/>
              </a:lnSpc>
              <a:spcBef>
                <a:spcPct val="0"/>
              </a:spcBef>
              <a:spcAft>
                <a:spcPct val="0"/>
              </a:spcAft>
              <a:buClrTx/>
              <a:buSzTx/>
              <a:buFontTx/>
              <a:buNone/>
              <a:tabLst/>
            </a:pPr>
            <a:r>
              <a:rPr kumimoji="0" lang="de-CH" sz="1200" b="0" i="0" u="none" strike="noStrike" cap="none" normalizeH="0" baseline="0" dirty="0" smtClean="0">
                <a:ln>
                  <a:noFill/>
                </a:ln>
                <a:solidFill>
                  <a:schemeClr val="tx1"/>
                </a:solidFill>
                <a:effectLst/>
                <a:latin typeface="Arial" charset="0"/>
              </a:rPr>
              <a:t>Badminton, Mini Tennis, Volleyball, Indiaca, Faustball, Unihockey, </a:t>
            </a:r>
            <a:r>
              <a:rPr kumimoji="0" lang="de-CH" sz="1200" b="0" i="0" u="none" strike="noStrike" cap="none" normalizeH="0" baseline="0" dirty="0" err="1" smtClean="0">
                <a:ln>
                  <a:noFill/>
                </a:ln>
                <a:solidFill>
                  <a:schemeClr val="tx1"/>
                </a:solidFill>
                <a:effectLst/>
                <a:latin typeface="Arial" charset="0"/>
              </a:rPr>
              <a:t>Smolabll</a:t>
            </a:r>
            <a:r>
              <a:rPr kumimoji="0" lang="de-CH" sz="1200" b="0" i="0" u="none" strike="noStrike" cap="none" normalizeH="0" baseline="0" dirty="0" smtClean="0">
                <a:ln>
                  <a:noFill/>
                </a:ln>
                <a:solidFill>
                  <a:schemeClr val="tx1"/>
                </a:solidFill>
                <a:effectLst/>
                <a:latin typeface="Arial" charset="0"/>
              </a:rPr>
              <a:t>, Intercross/</a:t>
            </a:r>
            <a:r>
              <a:rPr kumimoji="0" lang="de-CH" sz="1200" b="0" i="0" u="none" strike="noStrike" cap="none" normalizeH="0" baseline="0" dirty="0" err="1" smtClean="0">
                <a:ln>
                  <a:noFill/>
                </a:ln>
                <a:solidFill>
                  <a:schemeClr val="tx1"/>
                </a:solidFill>
                <a:effectLst/>
                <a:latin typeface="Arial" charset="0"/>
              </a:rPr>
              <a:t>Lacross</a:t>
            </a:r>
            <a:r>
              <a:rPr kumimoji="0" lang="de-CH" sz="1200" b="0" i="0" u="none" strike="noStrike" cap="none" normalizeH="0" baseline="0" dirty="0" smtClean="0">
                <a:ln>
                  <a:noFill/>
                </a:ln>
                <a:solidFill>
                  <a:schemeClr val="tx1"/>
                </a:solidFill>
                <a:effectLst/>
                <a:latin typeface="Arial" charset="0"/>
              </a:rPr>
              <a:t>, Frisbee, Ultimate, Spiel mit Heuler,</a:t>
            </a:r>
            <a:r>
              <a:rPr kumimoji="0" lang="de-CH" sz="1200" b="0" i="0" u="none" strike="noStrike" cap="none" normalizeH="0" dirty="0" smtClean="0">
                <a:ln>
                  <a:noFill/>
                </a:ln>
                <a:solidFill>
                  <a:schemeClr val="tx1"/>
                </a:solidFill>
                <a:effectLst/>
                <a:latin typeface="Arial" charset="0"/>
              </a:rPr>
              <a:t> Basketball, Fussball/</a:t>
            </a:r>
            <a:r>
              <a:rPr kumimoji="0" lang="de-CH" sz="1200" b="0" i="0" u="none" strike="noStrike" cap="none" normalizeH="0" dirty="0" err="1" smtClean="0">
                <a:ln>
                  <a:noFill/>
                </a:ln>
                <a:solidFill>
                  <a:schemeClr val="tx1"/>
                </a:solidFill>
                <a:effectLst/>
                <a:latin typeface="Arial" charset="0"/>
              </a:rPr>
              <a:t>Futsal</a:t>
            </a:r>
            <a:r>
              <a:rPr kumimoji="0" lang="de-CH" sz="1200" b="0" i="0" u="none" strike="noStrike" cap="none" normalizeH="0" dirty="0" smtClean="0">
                <a:ln>
                  <a:noFill/>
                </a:ln>
                <a:solidFill>
                  <a:schemeClr val="tx1"/>
                </a:solidFill>
                <a:effectLst/>
                <a:latin typeface="Arial" charset="0"/>
              </a:rPr>
              <a:t>, Völkerball, Blitzball, </a:t>
            </a:r>
            <a:r>
              <a:rPr kumimoji="0" lang="de-CH" sz="1200" b="0" i="0" u="none" strike="noStrike" cap="none" normalizeH="0" dirty="0" err="1" smtClean="0">
                <a:ln>
                  <a:noFill/>
                </a:ln>
                <a:solidFill>
                  <a:schemeClr val="tx1"/>
                </a:solidFill>
                <a:effectLst/>
                <a:latin typeface="Arial" charset="0"/>
              </a:rPr>
              <a:t>Touchrugby</a:t>
            </a:r>
            <a:r>
              <a:rPr kumimoji="0" lang="de-CH" sz="1200" b="0" i="0" u="none" strike="noStrike" cap="none" normalizeH="0" dirty="0" smtClean="0">
                <a:ln>
                  <a:noFill/>
                </a:ln>
                <a:solidFill>
                  <a:schemeClr val="tx1"/>
                </a:solidFill>
                <a:effectLst/>
                <a:latin typeface="Arial" charset="0"/>
              </a:rPr>
              <a:t>, </a:t>
            </a:r>
            <a:r>
              <a:rPr kumimoji="0" lang="de-CH" sz="1200" b="0" i="0" u="none" strike="noStrike" cap="none" normalizeH="0" dirty="0" err="1" smtClean="0">
                <a:ln>
                  <a:noFill/>
                </a:ln>
                <a:solidFill>
                  <a:schemeClr val="tx1"/>
                </a:solidFill>
                <a:effectLst/>
                <a:latin typeface="Arial" charset="0"/>
              </a:rPr>
              <a:t>Kickball</a:t>
            </a:r>
            <a:r>
              <a:rPr kumimoji="0" lang="de-CH" sz="1200" b="0" i="0" u="none" strike="noStrike" cap="none" normalizeH="0" dirty="0" smtClean="0">
                <a:ln>
                  <a:noFill/>
                </a:ln>
                <a:solidFill>
                  <a:schemeClr val="tx1"/>
                </a:solidFill>
                <a:effectLst/>
                <a:latin typeface="Arial" charset="0"/>
              </a:rPr>
              <a:t>, Brennball</a:t>
            </a:r>
            <a:endParaRPr kumimoji="0" lang="de-CH" sz="1200" b="0" i="0" u="none" strike="noStrike" cap="none" normalizeH="0" baseline="0" dirty="0" smtClean="0">
              <a:ln>
                <a:noFill/>
              </a:ln>
              <a:solidFill>
                <a:schemeClr val="tx1"/>
              </a:solidFill>
              <a:effectLst/>
              <a:latin typeface="Arial" charset="0"/>
            </a:endParaRPr>
          </a:p>
        </p:txBody>
      </p:sp>
      <p:sp>
        <p:nvSpPr>
          <p:cNvPr id="68" name="Rechteck 67"/>
          <p:cNvSpPr/>
          <p:nvPr/>
        </p:nvSpPr>
        <p:spPr bwMode="auto">
          <a:xfrm>
            <a:off x="2958198" y="3672620"/>
            <a:ext cx="1221156" cy="474461"/>
          </a:xfrm>
          <a:prstGeom prst="rect">
            <a:avLst/>
          </a:prstGeom>
          <a:solidFill>
            <a:srgbClr val="D1F77B"/>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Koordinative Postenarbeit</a:t>
            </a:r>
            <a:endParaRPr kumimoji="0" lang="de-CH" sz="1200" b="0" i="0" u="none" strike="noStrike" cap="none" normalizeH="0" baseline="0" dirty="0" smtClean="0">
              <a:ln>
                <a:noFill/>
              </a:ln>
              <a:solidFill>
                <a:schemeClr val="tx1"/>
              </a:solidFill>
              <a:effectLst/>
              <a:latin typeface="Arial" charset="0"/>
            </a:endParaRPr>
          </a:p>
        </p:txBody>
      </p:sp>
      <p:sp>
        <p:nvSpPr>
          <p:cNvPr id="26" name="Textfeld 14"/>
          <p:cNvSpPr txBox="1">
            <a:spLocks noChangeArrowheads="1"/>
          </p:cNvSpPr>
          <p:nvPr/>
        </p:nvSpPr>
        <p:spPr bwMode="auto">
          <a:xfrm>
            <a:off x="6617685" y="1762145"/>
            <a:ext cx="1198624" cy="360000"/>
          </a:xfrm>
          <a:prstGeom prst="rect">
            <a:avLst/>
          </a:prstGeom>
          <a:solidFill>
            <a:srgbClr val="FFFF99"/>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lgn="ctr">
              <a:spcBef>
                <a:spcPct val="0"/>
              </a:spcBef>
              <a:buFontTx/>
              <a:buNone/>
            </a:pPr>
            <a:r>
              <a:rPr lang="de-CH" altLang="fr-FR" sz="1200" dirty="0">
                <a:solidFill>
                  <a:srgbClr val="000000"/>
                </a:solidFill>
              </a:rPr>
              <a:t>6</a:t>
            </a:r>
          </a:p>
        </p:txBody>
      </p:sp>
      <p:sp>
        <p:nvSpPr>
          <p:cNvPr id="28" name="Textfeld 14"/>
          <p:cNvSpPr txBox="1">
            <a:spLocks noChangeArrowheads="1"/>
          </p:cNvSpPr>
          <p:nvPr/>
        </p:nvSpPr>
        <p:spPr bwMode="auto">
          <a:xfrm>
            <a:off x="2861772" y="1762145"/>
            <a:ext cx="3752036" cy="360000"/>
          </a:xfrm>
          <a:prstGeom prst="rect">
            <a:avLst/>
          </a:prstGeom>
          <a:solidFill>
            <a:srgbClr val="FFFF99"/>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lgn="ctr">
              <a:spcBef>
                <a:spcPct val="0"/>
              </a:spcBef>
              <a:buFontTx/>
              <a:buNone/>
            </a:pPr>
            <a:r>
              <a:rPr lang="de-CH" altLang="fr-FR" sz="1200" dirty="0" smtClean="0">
                <a:solidFill>
                  <a:srgbClr val="000000"/>
                </a:solidFill>
              </a:rPr>
              <a:t>2-5</a:t>
            </a:r>
            <a:endParaRPr lang="de-CH" altLang="fr-FR" sz="1200" dirty="0">
              <a:solidFill>
                <a:srgbClr val="000000"/>
              </a:solidFill>
            </a:endParaRPr>
          </a:p>
        </p:txBody>
      </p:sp>
      <p:sp>
        <p:nvSpPr>
          <p:cNvPr id="34" name="Rechteck 33"/>
          <p:cNvSpPr/>
          <p:nvPr/>
        </p:nvSpPr>
        <p:spPr bwMode="auto">
          <a:xfrm rot="16200000">
            <a:off x="1619940" y="4331422"/>
            <a:ext cx="1763631" cy="450060"/>
          </a:xfrm>
          <a:prstGeom prst="rect">
            <a:avLst/>
          </a:prstGeom>
          <a:solidFill>
            <a:srgbClr val="FFC0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Kraft</a:t>
            </a:r>
            <a:endParaRPr kumimoji="0" lang="de-CH" sz="1200" b="0" i="0" u="none" strike="noStrike" cap="none" normalizeH="0" baseline="0" dirty="0" smtClean="0">
              <a:ln>
                <a:noFill/>
              </a:ln>
              <a:solidFill>
                <a:schemeClr val="tx1"/>
              </a:solidFill>
              <a:effectLst/>
              <a:latin typeface="Arial" charset="0"/>
            </a:endParaRPr>
          </a:p>
        </p:txBody>
      </p:sp>
      <p:sp>
        <p:nvSpPr>
          <p:cNvPr id="36" name="Rechteck 35"/>
          <p:cNvSpPr/>
          <p:nvPr/>
        </p:nvSpPr>
        <p:spPr bwMode="auto">
          <a:xfrm rot="16200000">
            <a:off x="5966441" y="3602265"/>
            <a:ext cx="3240000" cy="432000"/>
          </a:xfrm>
          <a:prstGeom prst="rect">
            <a:avLst/>
          </a:prstGeom>
          <a:solidFill>
            <a:srgbClr val="00B0F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Spielturnier</a:t>
            </a:r>
            <a:endParaRPr kumimoji="0" lang="de-CH" sz="1200" b="0" i="0" u="none" strike="noStrike" cap="none" normalizeH="0" baseline="0" dirty="0" smtClean="0">
              <a:ln>
                <a:noFill/>
              </a:ln>
              <a:solidFill>
                <a:schemeClr val="tx1"/>
              </a:solidFill>
              <a:effectLst/>
              <a:latin typeface="Arial" charset="0"/>
            </a:endParaRPr>
          </a:p>
        </p:txBody>
      </p:sp>
      <p:sp>
        <p:nvSpPr>
          <p:cNvPr id="38" name="Rechteck 37"/>
          <p:cNvSpPr/>
          <p:nvPr/>
        </p:nvSpPr>
        <p:spPr bwMode="auto">
          <a:xfrm>
            <a:off x="4891170" y="4419132"/>
            <a:ext cx="1667589" cy="450060"/>
          </a:xfrm>
          <a:prstGeom prst="rect">
            <a:avLst/>
          </a:prstGeom>
          <a:solidFill>
            <a:srgbClr val="FFC0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Kampf- und Raufspiele</a:t>
            </a:r>
            <a:endParaRPr kumimoji="0" lang="de-CH" sz="1200" b="0" i="0" u="none" strike="noStrike" cap="none" normalizeH="0" baseline="0" dirty="0" smtClean="0">
              <a:ln>
                <a:noFill/>
              </a:ln>
              <a:solidFill>
                <a:schemeClr val="tx1"/>
              </a:solidFill>
              <a:effectLst/>
              <a:latin typeface="Arial" charset="0"/>
            </a:endParaRPr>
          </a:p>
        </p:txBody>
      </p:sp>
      <p:sp>
        <p:nvSpPr>
          <p:cNvPr id="39" name="Rechteck 38"/>
          <p:cNvSpPr/>
          <p:nvPr/>
        </p:nvSpPr>
        <p:spPr bwMode="auto">
          <a:xfrm>
            <a:off x="2958280" y="4419132"/>
            <a:ext cx="1780707" cy="450060"/>
          </a:xfrm>
          <a:prstGeom prst="rect">
            <a:avLst/>
          </a:prstGeom>
          <a:solidFill>
            <a:srgbClr val="FFC000"/>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Kraft (4)</a:t>
            </a:r>
            <a:endParaRPr kumimoji="0" lang="de-CH" sz="1200" b="0" i="0" u="none" strike="noStrike" cap="none" normalizeH="0" baseline="0" dirty="0" smtClean="0">
              <a:ln>
                <a:noFill/>
              </a:ln>
              <a:solidFill>
                <a:schemeClr val="tx1"/>
              </a:solidFill>
              <a:effectLst/>
              <a:latin typeface="Arial" charset="0"/>
            </a:endParaRPr>
          </a:p>
        </p:txBody>
      </p:sp>
    </p:spTree>
    <p:extLst>
      <p:ext uri="{BB962C8B-B14F-4D97-AF65-F5344CB8AC3E}">
        <p14:creationId xmlns:p14="http://schemas.microsoft.com/office/powerpoint/2010/main" val="2732127573"/>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fade">
                                      <p:cBhvr>
                                        <p:cTn id="7" dur="500"/>
                                        <p:tgtEl>
                                          <p:spTgt spid="37"/>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anim calcmode="lin" valueType="num">
                                      <p:cBhvr>
                                        <p:cTn id="13" dur="1000" fill="hold"/>
                                        <p:tgtEl>
                                          <p:spTgt spid="8"/>
                                        </p:tgtEl>
                                        <p:attrNameLst>
                                          <p:attrName>ppt_x</p:attrName>
                                        </p:attrNameLst>
                                      </p:cBhvr>
                                      <p:tavLst>
                                        <p:tav tm="0">
                                          <p:val>
                                            <p:strVal val="#ppt_x"/>
                                          </p:val>
                                        </p:tav>
                                        <p:tav tm="100000">
                                          <p:val>
                                            <p:strVal val="#ppt_x"/>
                                          </p:val>
                                        </p:tav>
                                      </p:tavLst>
                                    </p:anim>
                                    <p:anim calcmode="lin" valueType="num">
                                      <p:cBhvr>
                                        <p:cTn id="14" dur="1000" fill="hold"/>
                                        <p:tgtEl>
                                          <p:spTgt spid="8"/>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fade">
                                      <p:cBhvr>
                                        <p:cTn id="17" dur="1000"/>
                                        <p:tgtEl>
                                          <p:spTgt spid="34"/>
                                        </p:tgtEl>
                                      </p:cBhvr>
                                    </p:animEffect>
                                    <p:anim calcmode="lin" valueType="num">
                                      <p:cBhvr>
                                        <p:cTn id="18" dur="1000" fill="hold"/>
                                        <p:tgtEl>
                                          <p:spTgt spid="34"/>
                                        </p:tgtEl>
                                        <p:attrNameLst>
                                          <p:attrName>ppt_x</p:attrName>
                                        </p:attrNameLst>
                                      </p:cBhvr>
                                      <p:tavLst>
                                        <p:tav tm="0">
                                          <p:val>
                                            <p:strVal val="#ppt_x"/>
                                          </p:val>
                                        </p:tav>
                                        <p:tav tm="100000">
                                          <p:val>
                                            <p:strVal val="#ppt_x"/>
                                          </p:val>
                                        </p:tav>
                                      </p:tavLst>
                                    </p:anim>
                                    <p:anim calcmode="lin" valueType="num">
                                      <p:cBhvr>
                                        <p:cTn id="19" dur="1000" fill="hold"/>
                                        <p:tgtEl>
                                          <p:spTgt spid="34"/>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66"/>
                                        </p:tgtEl>
                                        <p:attrNameLst>
                                          <p:attrName>style.visibility</p:attrName>
                                        </p:attrNameLst>
                                      </p:cBhvr>
                                      <p:to>
                                        <p:strVal val="visible"/>
                                      </p:to>
                                    </p:set>
                                    <p:animEffect transition="in" filter="fade">
                                      <p:cBhvr>
                                        <p:cTn id="22" dur="1000"/>
                                        <p:tgtEl>
                                          <p:spTgt spid="66"/>
                                        </p:tgtEl>
                                      </p:cBhvr>
                                    </p:animEffect>
                                    <p:anim calcmode="lin" valueType="num">
                                      <p:cBhvr>
                                        <p:cTn id="23" dur="1000" fill="hold"/>
                                        <p:tgtEl>
                                          <p:spTgt spid="66"/>
                                        </p:tgtEl>
                                        <p:attrNameLst>
                                          <p:attrName>ppt_x</p:attrName>
                                        </p:attrNameLst>
                                      </p:cBhvr>
                                      <p:tavLst>
                                        <p:tav tm="0">
                                          <p:val>
                                            <p:strVal val="#ppt_x"/>
                                          </p:val>
                                        </p:tav>
                                        <p:tav tm="100000">
                                          <p:val>
                                            <p:strVal val="#ppt_x"/>
                                          </p:val>
                                        </p:tav>
                                      </p:tavLst>
                                    </p:anim>
                                    <p:anim calcmode="lin" valueType="num">
                                      <p:cBhvr>
                                        <p:cTn id="24" dur="1000" fill="hold"/>
                                        <p:tgtEl>
                                          <p:spTgt spid="66"/>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fade">
                                      <p:cBhvr>
                                        <p:cTn id="29" dur="500"/>
                                        <p:tgtEl>
                                          <p:spTgt spid="28"/>
                                        </p:tgtEl>
                                      </p:cBhvr>
                                    </p:animEffect>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68"/>
                                        </p:tgtEl>
                                        <p:attrNameLst>
                                          <p:attrName>style.visibility</p:attrName>
                                        </p:attrNameLst>
                                      </p:cBhvr>
                                      <p:to>
                                        <p:strVal val="visible"/>
                                      </p:to>
                                    </p:set>
                                    <p:animEffect transition="in" filter="fade">
                                      <p:cBhvr>
                                        <p:cTn id="34" dur="1000"/>
                                        <p:tgtEl>
                                          <p:spTgt spid="68"/>
                                        </p:tgtEl>
                                      </p:cBhvr>
                                    </p:animEffect>
                                    <p:anim calcmode="lin" valueType="num">
                                      <p:cBhvr>
                                        <p:cTn id="35" dur="1000" fill="hold"/>
                                        <p:tgtEl>
                                          <p:spTgt spid="68"/>
                                        </p:tgtEl>
                                        <p:attrNameLst>
                                          <p:attrName>ppt_x</p:attrName>
                                        </p:attrNameLst>
                                      </p:cBhvr>
                                      <p:tavLst>
                                        <p:tav tm="0">
                                          <p:val>
                                            <p:strVal val="#ppt_x"/>
                                          </p:val>
                                        </p:tav>
                                        <p:tav tm="100000">
                                          <p:val>
                                            <p:strVal val="#ppt_x"/>
                                          </p:val>
                                        </p:tav>
                                      </p:tavLst>
                                    </p:anim>
                                    <p:anim calcmode="lin" valueType="num">
                                      <p:cBhvr>
                                        <p:cTn id="36" dur="1000" fill="hold"/>
                                        <p:tgtEl>
                                          <p:spTgt spid="68"/>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4"/>
                                        </p:tgtEl>
                                        <p:attrNameLst>
                                          <p:attrName>style.visibility</p:attrName>
                                        </p:attrNameLst>
                                      </p:cBhvr>
                                      <p:to>
                                        <p:strVal val="visible"/>
                                      </p:to>
                                    </p:set>
                                    <p:animEffect transition="in" filter="fade">
                                      <p:cBhvr>
                                        <p:cTn id="41" dur="1000"/>
                                        <p:tgtEl>
                                          <p:spTgt spid="4"/>
                                        </p:tgtEl>
                                      </p:cBhvr>
                                    </p:animEffect>
                                    <p:anim calcmode="lin" valueType="num">
                                      <p:cBhvr>
                                        <p:cTn id="42" dur="1000" fill="hold"/>
                                        <p:tgtEl>
                                          <p:spTgt spid="4"/>
                                        </p:tgtEl>
                                        <p:attrNameLst>
                                          <p:attrName>ppt_x</p:attrName>
                                        </p:attrNameLst>
                                      </p:cBhvr>
                                      <p:tavLst>
                                        <p:tav tm="0">
                                          <p:val>
                                            <p:strVal val="#ppt_x"/>
                                          </p:val>
                                        </p:tav>
                                        <p:tav tm="100000">
                                          <p:val>
                                            <p:strVal val="#ppt_x"/>
                                          </p:val>
                                        </p:tav>
                                      </p:tavLst>
                                    </p:anim>
                                    <p:anim calcmode="lin" valueType="num">
                                      <p:cBhvr>
                                        <p:cTn id="43" dur="1000" fill="hold"/>
                                        <p:tgtEl>
                                          <p:spTgt spid="4"/>
                                        </p:tgtEl>
                                        <p:attrNameLst>
                                          <p:attrName>ppt_y</p:attrName>
                                        </p:attrNameLst>
                                      </p:cBhvr>
                                      <p:tavLst>
                                        <p:tav tm="0">
                                          <p:val>
                                            <p:strVal val="#ppt_y+.1"/>
                                          </p:val>
                                        </p:tav>
                                        <p:tav tm="100000">
                                          <p:val>
                                            <p:strVal val="#ppt_y"/>
                                          </p:val>
                                        </p:tav>
                                      </p:tavLst>
                                    </p:anim>
                                  </p:childTnLst>
                                </p:cTn>
                              </p:par>
                              <p:par>
                                <p:cTn id="44" presetID="42" presetClass="entr" presetSubtype="0" fill="hold" grpId="0" nodeType="withEffect">
                                  <p:stCondLst>
                                    <p:cond delay="0"/>
                                  </p:stCondLst>
                                  <p:childTnLst>
                                    <p:set>
                                      <p:cBhvr>
                                        <p:cTn id="45" dur="1" fill="hold">
                                          <p:stCondLst>
                                            <p:cond delay="0"/>
                                          </p:stCondLst>
                                        </p:cTn>
                                        <p:tgtEl>
                                          <p:spTgt spid="39"/>
                                        </p:tgtEl>
                                        <p:attrNameLst>
                                          <p:attrName>style.visibility</p:attrName>
                                        </p:attrNameLst>
                                      </p:cBhvr>
                                      <p:to>
                                        <p:strVal val="visible"/>
                                      </p:to>
                                    </p:set>
                                    <p:animEffect transition="in" filter="fade">
                                      <p:cBhvr>
                                        <p:cTn id="46" dur="1000"/>
                                        <p:tgtEl>
                                          <p:spTgt spid="39"/>
                                        </p:tgtEl>
                                      </p:cBhvr>
                                    </p:animEffect>
                                    <p:anim calcmode="lin" valueType="num">
                                      <p:cBhvr>
                                        <p:cTn id="47" dur="1000" fill="hold"/>
                                        <p:tgtEl>
                                          <p:spTgt spid="39"/>
                                        </p:tgtEl>
                                        <p:attrNameLst>
                                          <p:attrName>ppt_x</p:attrName>
                                        </p:attrNameLst>
                                      </p:cBhvr>
                                      <p:tavLst>
                                        <p:tav tm="0">
                                          <p:val>
                                            <p:strVal val="#ppt_x"/>
                                          </p:val>
                                        </p:tav>
                                        <p:tav tm="100000">
                                          <p:val>
                                            <p:strVal val="#ppt_x"/>
                                          </p:val>
                                        </p:tav>
                                      </p:tavLst>
                                    </p:anim>
                                    <p:anim calcmode="lin" valueType="num">
                                      <p:cBhvr>
                                        <p:cTn id="48" dur="1000" fill="hold"/>
                                        <p:tgtEl>
                                          <p:spTgt spid="39"/>
                                        </p:tgtEl>
                                        <p:attrNameLst>
                                          <p:attrName>ppt_y</p:attrName>
                                        </p:attrNameLst>
                                      </p:cBhvr>
                                      <p:tavLst>
                                        <p:tav tm="0">
                                          <p:val>
                                            <p:strVal val="#ppt_y+.1"/>
                                          </p:val>
                                        </p:tav>
                                        <p:tav tm="100000">
                                          <p:val>
                                            <p:strVal val="#ppt_y"/>
                                          </p:val>
                                        </p:tav>
                                      </p:tavLst>
                                    </p:anim>
                                  </p:childTnLst>
                                </p:cTn>
                              </p:par>
                              <p:par>
                                <p:cTn id="49" presetID="42" presetClass="entr" presetSubtype="0" fill="hold" grpId="0" nodeType="withEffect">
                                  <p:stCondLst>
                                    <p:cond delay="0"/>
                                  </p:stCondLst>
                                  <p:childTnLst>
                                    <p:set>
                                      <p:cBhvr>
                                        <p:cTn id="50" dur="1" fill="hold">
                                          <p:stCondLst>
                                            <p:cond delay="0"/>
                                          </p:stCondLst>
                                        </p:cTn>
                                        <p:tgtEl>
                                          <p:spTgt spid="38"/>
                                        </p:tgtEl>
                                        <p:attrNameLst>
                                          <p:attrName>style.visibility</p:attrName>
                                        </p:attrNameLst>
                                      </p:cBhvr>
                                      <p:to>
                                        <p:strVal val="visible"/>
                                      </p:to>
                                    </p:set>
                                    <p:animEffect transition="in" filter="fade">
                                      <p:cBhvr>
                                        <p:cTn id="51" dur="1000"/>
                                        <p:tgtEl>
                                          <p:spTgt spid="38"/>
                                        </p:tgtEl>
                                      </p:cBhvr>
                                    </p:animEffect>
                                    <p:anim calcmode="lin" valueType="num">
                                      <p:cBhvr>
                                        <p:cTn id="52" dur="1000" fill="hold"/>
                                        <p:tgtEl>
                                          <p:spTgt spid="38"/>
                                        </p:tgtEl>
                                        <p:attrNameLst>
                                          <p:attrName>ppt_x</p:attrName>
                                        </p:attrNameLst>
                                      </p:cBhvr>
                                      <p:tavLst>
                                        <p:tav tm="0">
                                          <p:val>
                                            <p:strVal val="#ppt_x"/>
                                          </p:val>
                                        </p:tav>
                                        <p:tav tm="100000">
                                          <p:val>
                                            <p:strVal val="#ppt_x"/>
                                          </p:val>
                                        </p:tav>
                                      </p:tavLst>
                                    </p:anim>
                                    <p:anim calcmode="lin" valueType="num">
                                      <p:cBhvr>
                                        <p:cTn id="53" dur="1000" fill="hold"/>
                                        <p:tgtEl>
                                          <p:spTgt spid="38"/>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26"/>
                                        </p:tgtEl>
                                        <p:attrNameLst>
                                          <p:attrName>style.visibility</p:attrName>
                                        </p:attrNameLst>
                                      </p:cBhvr>
                                      <p:to>
                                        <p:strVal val="visible"/>
                                      </p:to>
                                    </p:set>
                                    <p:animEffect transition="in" filter="fade">
                                      <p:cBhvr>
                                        <p:cTn id="58" dur="500"/>
                                        <p:tgtEl>
                                          <p:spTgt spid="26"/>
                                        </p:tgtEl>
                                      </p:cBhvr>
                                    </p:animEffect>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72"/>
                                        </p:tgtEl>
                                        <p:attrNameLst>
                                          <p:attrName>style.visibility</p:attrName>
                                        </p:attrNameLst>
                                      </p:cBhvr>
                                      <p:to>
                                        <p:strVal val="visible"/>
                                      </p:to>
                                    </p:set>
                                    <p:animEffect transition="in" filter="fade">
                                      <p:cBhvr>
                                        <p:cTn id="63" dur="1000"/>
                                        <p:tgtEl>
                                          <p:spTgt spid="72"/>
                                        </p:tgtEl>
                                      </p:cBhvr>
                                    </p:animEffect>
                                    <p:anim calcmode="lin" valueType="num">
                                      <p:cBhvr>
                                        <p:cTn id="64" dur="1000" fill="hold"/>
                                        <p:tgtEl>
                                          <p:spTgt spid="72"/>
                                        </p:tgtEl>
                                        <p:attrNameLst>
                                          <p:attrName>ppt_x</p:attrName>
                                        </p:attrNameLst>
                                      </p:cBhvr>
                                      <p:tavLst>
                                        <p:tav tm="0">
                                          <p:val>
                                            <p:strVal val="#ppt_x"/>
                                          </p:val>
                                        </p:tav>
                                        <p:tav tm="100000">
                                          <p:val>
                                            <p:strVal val="#ppt_x"/>
                                          </p:val>
                                        </p:tav>
                                      </p:tavLst>
                                    </p:anim>
                                    <p:anim calcmode="lin" valueType="num">
                                      <p:cBhvr>
                                        <p:cTn id="65" dur="1000" fill="hold"/>
                                        <p:tgtEl>
                                          <p:spTgt spid="72"/>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6"/>
                                        </p:tgtEl>
                                        <p:attrNameLst>
                                          <p:attrName>style.visibility</p:attrName>
                                        </p:attrNameLst>
                                      </p:cBhvr>
                                      <p:to>
                                        <p:strVal val="visible"/>
                                      </p:to>
                                    </p:set>
                                    <p:animEffect transition="in" filter="fade">
                                      <p:cBhvr>
                                        <p:cTn id="70" dur="1000"/>
                                        <p:tgtEl>
                                          <p:spTgt spid="36"/>
                                        </p:tgtEl>
                                      </p:cBhvr>
                                    </p:animEffect>
                                    <p:anim calcmode="lin" valueType="num">
                                      <p:cBhvr>
                                        <p:cTn id="71" dur="1000" fill="hold"/>
                                        <p:tgtEl>
                                          <p:spTgt spid="36"/>
                                        </p:tgtEl>
                                        <p:attrNameLst>
                                          <p:attrName>ppt_x</p:attrName>
                                        </p:attrNameLst>
                                      </p:cBhvr>
                                      <p:tavLst>
                                        <p:tav tm="0">
                                          <p:val>
                                            <p:strVal val="#ppt_x"/>
                                          </p:val>
                                        </p:tav>
                                        <p:tav tm="100000">
                                          <p:val>
                                            <p:strVal val="#ppt_x"/>
                                          </p:val>
                                        </p:tav>
                                      </p:tavLst>
                                    </p:anim>
                                    <p:anim calcmode="lin" valueType="num">
                                      <p:cBhvr>
                                        <p:cTn id="72"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37" grpId="0" animBg="1"/>
      <p:bldP spid="8" grpId="0" animBg="1"/>
      <p:bldP spid="4" grpId="0" animBg="1"/>
      <p:bldP spid="66" grpId="0" animBg="1"/>
      <p:bldP spid="68" grpId="0" animBg="1"/>
      <p:bldP spid="26" grpId="0" animBg="1"/>
      <p:bldP spid="28" grpId="0" animBg="1"/>
      <p:bldP spid="34" grpId="0" animBg="1"/>
      <p:bldP spid="36" grpId="0" animBg="1"/>
      <p:bldP spid="38" grpId="0" animBg="1"/>
      <p:bldP spid="3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el 2"/>
          <p:cNvSpPr>
            <a:spLocks noGrp="1"/>
          </p:cNvSpPr>
          <p:nvPr>
            <p:ph type="title"/>
          </p:nvPr>
        </p:nvSpPr>
        <p:spPr/>
        <p:txBody>
          <a:bodyPr/>
          <a:lstStyle/>
          <a:p>
            <a:r>
              <a:rPr lang="de-CH" altLang="fr-FR" dirty="0" smtClean="0"/>
              <a:t>Inhalte – 30 Min Lektionen</a:t>
            </a:r>
          </a:p>
        </p:txBody>
      </p:sp>
      <p:sp>
        <p:nvSpPr>
          <p:cNvPr id="2" name="Rechteck 1"/>
          <p:cNvSpPr/>
          <p:nvPr/>
        </p:nvSpPr>
        <p:spPr bwMode="auto">
          <a:xfrm>
            <a:off x="1187624" y="1484687"/>
            <a:ext cx="6777682" cy="374095"/>
          </a:xfrm>
          <a:prstGeom prst="rect">
            <a:avLst/>
          </a:prstGeom>
          <a:pattFill prst="wdUpDiag">
            <a:fgClr>
              <a:srgbClr val="FFFFCC"/>
            </a:fgClr>
            <a:bgClr>
              <a:schemeClr val="bg1"/>
            </a:bgClr>
          </a:patt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smtClean="0">
                <a:solidFill>
                  <a:srgbClr val="000000"/>
                </a:solidFill>
              </a:rPr>
              <a:t>Einlaufen</a:t>
            </a:r>
          </a:p>
          <a:p>
            <a:r>
              <a:rPr lang="de-CH" sz="1000" dirty="0" smtClean="0">
                <a:solidFill>
                  <a:srgbClr val="000000"/>
                </a:solidFill>
              </a:rPr>
              <a:t>(Kreislauf anregen – Mobilisieren der Gelenke/</a:t>
            </a:r>
            <a:r>
              <a:rPr lang="de-CH" sz="1000" dirty="0" err="1" smtClean="0">
                <a:solidFill>
                  <a:srgbClr val="000000"/>
                </a:solidFill>
              </a:rPr>
              <a:t>dyn</a:t>
            </a:r>
            <a:r>
              <a:rPr lang="de-CH" sz="1000" dirty="0" smtClean="0">
                <a:solidFill>
                  <a:srgbClr val="000000"/>
                </a:solidFill>
              </a:rPr>
              <a:t>. Stretching – Puls erhöhen – Übergang Hauptteil</a:t>
            </a:r>
            <a:r>
              <a:rPr lang="de-CH" sz="1000" dirty="0">
                <a:solidFill>
                  <a:srgbClr val="000000"/>
                </a:solidFill>
              </a:rPr>
              <a:t>)</a:t>
            </a:r>
            <a:endParaRPr lang="de-CH" sz="1000" dirty="0" smtClean="0">
              <a:solidFill>
                <a:srgbClr val="000000"/>
              </a:solidFill>
            </a:endParaRPr>
          </a:p>
        </p:txBody>
      </p:sp>
      <p:sp>
        <p:nvSpPr>
          <p:cNvPr id="21" name="Rechteck 20"/>
          <p:cNvSpPr/>
          <p:nvPr/>
        </p:nvSpPr>
        <p:spPr bwMode="auto">
          <a:xfrm>
            <a:off x="1187624" y="4419132"/>
            <a:ext cx="6777682" cy="322536"/>
          </a:xfrm>
          <a:prstGeom prst="rect">
            <a:avLst/>
          </a:prstGeom>
          <a:pattFill prst="wdUpDiag">
            <a:fgClr>
              <a:srgbClr val="FFFFCC"/>
            </a:fgClr>
            <a:bgClr>
              <a:schemeClr val="bg1"/>
            </a:bgClr>
          </a:patt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smtClean="0">
                <a:solidFill>
                  <a:srgbClr val="000000"/>
                </a:solidFill>
              </a:rPr>
              <a:t>Ausklang</a:t>
            </a:r>
          </a:p>
          <a:p>
            <a:r>
              <a:rPr lang="de-CH" sz="950" dirty="0" smtClean="0">
                <a:solidFill>
                  <a:srgbClr val="000000"/>
                </a:solidFill>
              </a:rPr>
              <a:t>(Auslaufen – Lockerungsübungen – intermittierend Dehnen – progressive Muskelrelaxation – Massage – Entspannung)</a:t>
            </a:r>
          </a:p>
        </p:txBody>
      </p:sp>
      <p:sp>
        <p:nvSpPr>
          <p:cNvPr id="24" name="Rechteck 23"/>
          <p:cNvSpPr/>
          <p:nvPr/>
        </p:nvSpPr>
        <p:spPr bwMode="auto">
          <a:xfrm>
            <a:off x="1187624" y="1893288"/>
            <a:ext cx="6777682" cy="2435832"/>
          </a:xfrm>
          <a:prstGeom prst="rect">
            <a:avLst/>
          </a:prstGeom>
          <a:no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t" anchorCtr="0" compatLnSpc="1">
            <a:prstTxWarp prst="textNoShape">
              <a:avLst/>
            </a:prstTxWarp>
          </a:bodyPr>
          <a:lstStyle/>
          <a:p>
            <a:r>
              <a:rPr lang="de-CH" dirty="0" smtClean="0">
                <a:solidFill>
                  <a:srgbClr val="000000"/>
                </a:solidFill>
              </a:rPr>
              <a:t>Hauptteil</a:t>
            </a:r>
          </a:p>
        </p:txBody>
      </p:sp>
      <p:sp>
        <p:nvSpPr>
          <p:cNvPr id="25" name="Rechteck 24"/>
          <p:cNvSpPr/>
          <p:nvPr/>
        </p:nvSpPr>
        <p:spPr bwMode="auto">
          <a:xfrm>
            <a:off x="8059935" y="1484687"/>
            <a:ext cx="648072" cy="3256981"/>
          </a:xfrm>
          <a:prstGeom prst="rect">
            <a:avLst/>
          </a:prstGeom>
          <a:solidFill>
            <a:schemeClr val="bg1">
              <a:lumMod val="85000"/>
            </a:schemeClr>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a:solidFill>
                  <a:srgbClr val="000000"/>
                </a:solidFill>
              </a:rPr>
              <a:t>3</a:t>
            </a:r>
            <a:r>
              <a:rPr lang="de-CH" dirty="0" smtClean="0">
                <a:solidFill>
                  <a:srgbClr val="000000"/>
                </a:solidFill>
              </a:rPr>
              <a:t>0 </a:t>
            </a:r>
            <a:r>
              <a:rPr lang="de-CH" dirty="0">
                <a:solidFill>
                  <a:srgbClr val="000000"/>
                </a:solidFill>
              </a:rPr>
              <a:t>M</a:t>
            </a:r>
            <a:r>
              <a:rPr lang="de-CH" dirty="0" smtClean="0">
                <a:solidFill>
                  <a:srgbClr val="000000"/>
                </a:solidFill>
              </a:rPr>
              <a:t>in</a:t>
            </a:r>
          </a:p>
        </p:txBody>
      </p:sp>
      <p:sp>
        <p:nvSpPr>
          <p:cNvPr id="30" name="Textfeld 4"/>
          <p:cNvSpPr txBox="1">
            <a:spLocks noChangeArrowheads="1"/>
          </p:cNvSpPr>
          <p:nvPr/>
        </p:nvSpPr>
        <p:spPr bwMode="auto">
          <a:xfrm>
            <a:off x="1259632" y="2176762"/>
            <a:ext cx="6624736" cy="430887"/>
          </a:xfrm>
          <a:prstGeom prst="rect">
            <a:avLst/>
          </a:prstGeom>
          <a:solidFill>
            <a:srgbClr val="00B050"/>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spcBef>
                <a:spcPct val="0"/>
              </a:spcBef>
              <a:buFontTx/>
              <a:buNone/>
            </a:pPr>
            <a:r>
              <a:rPr lang="de-CH" altLang="fr-FR" sz="1100" b="1" dirty="0" smtClean="0">
                <a:solidFill>
                  <a:srgbClr val="FFFFFF"/>
                </a:solidFill>
              </a:rPr>
              <a:t>LG</a:t>
            </a:r>
            <a:br>
              <a:rPr lang="de-CH" altLang="fr-FR" sz="1100" b="1" dirty="0" smtClean="0">
                <a:solidFill>
                  <a:srgbClr val="FFFFFF"/>
                </a:solidFill>
              </a:rPr>
            </a:br>
            <a:r>
              <a:rPr lang="de-CH" altLang="fr-FR" sz="1100" b="1" dirty="0" smtClean="0">
                <a:solidFill>
                  <a:srgbClr val="FFFFFF"/>
                </a:solidFill>
              </a:rPr>
              <a:t>Wo</a:t>
            </a:r>
            <a:endParaRPr lang="de-CH" altLang="fr-FR" sz="1100" b="1" dirty="0">
              <a:solidFill>
                <a:srgbClr val="FFFFFF"/>
              </a:solidFill>
            </a:endParaRPr>
          </a:p>
        </p:txBody>
      </p:sp>
      <p:sp>
        <p:nvSpPr>
          <p:cNvPr id="37" name="Textfeld 14"/>
          <p:cNvSpPr txBox="1">
            <a:spLocks noChangeArrowheads="1"/>
          </p:cNvSpPr>
          <p:nvPr/>
        </p:nvSpPr>
        <p:spPr bwMode="auto">
          <a:xfrm>
            <a:off x="1691682" y="2212205"/>
            <a:ext cx="1080078" cy="360000"/>
          </a:xfrm>
          <a:prstGeom prst="rect">
            <a:avLst/>
          </a:prstGeom>
          <a:solidFill>
            <a:srgbClr val="FFFF99"/>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lgn="ctr">
              <a:spcBef>
                <a:spcPct val="0"/>
              </a:spcBef>
              <a:buFontTx/>
              <a:buNone/>
            </a:pPr>
            <a:r>
              <a:rPr lang="de-CH" altLang="fr-FR" sz="1200" dirty="0">
                <a:solidFill>
                  <a:srgbClr val="000000"/>
                </a:solidFill>
              </a:rPr>
              <a:t>1</a:t>
            </a:r>
          </a:p>
        </p:txBody>
      </p:sp>
      <p:sp>
        <p:nvSpPr>
          <p:cNvPr id="65" name="Textfeld 14"/>
          <p:cNvSpPr txBox="1">
            <a:spLocks noChangeArrowheads="1"/>
          </p:cNvSpPr>
          <p:nvPr/>
        </p:nvSpPr>
        <p:spPr bwMode="auto">
          <a:xfrm>
            <a:off x="2771761" y="2212205"/>
            <a:ext cx="1981214" cy="360000"/>
          </a:xfrm>
          <a:prstGeom prst="rect">
            <a:avLst/>
          </a:prstGeom>
          <a:solidFill>
            <a:srgbClr val="FFFF99"/>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lgn="ctr">
              <a:spcBef>
                <a:spcPct val="0"/>
              </a:spcBef>
              <a:buFontTx/>
              <a:buNone/>
            </a:pPr>
            <a:r>
              <a:rPr lang="de-CH" altLang="fr-FR" sz="1200" dirty="0" smtClean="0">
                <a:solidFill>
                  <a:srgbClr val="000000"/>
                </a:solidFill>
              </a:rPr>
              <a:t>2-3</a:t>
            </a:r>
            <a:endParaRPr lang="de-CH" altLang="fr-FR" sz="1200" dirty="0">
              <a:solidFill>
                <a:srgbClr val="000000"/>
              </a:solidFill>
            </a:endParaRPr>
          </a:p>
        </p:txBody>
      </p:sp>
      <p:sp>
        <p:nvSpPr>
          <p:cNvPr id="67" name="Rechteck 66"/>
          <p:cNvSpPr/>
          <p:nvPr/>
        </p:nvSpPr>
        <p:spPr bwMode="auto">
          <a:xfrm>
            <a:off x="1691616" y="2674889"/>
            <a:ext cx="1044912" cy="754825"/>
          </a:xfrm>
          <a:prstGeom prst="rect">
            <a:avLst/>
          </a:prstGeom>
          <a:solidFill>
            <a:srgbClr val="F4C8AA"/>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Einführungs-theorie</a:t>
            </a:r>
            <a:endParaRPr kumimoji="0" lang="de-CH" sz="1200" b="0" i="0" u="none" strike="noStrike" cap="none" normalizeH="0" baseline="0" dirty="0" smtClean="0">
              <a:ln>
                <a:noFill/>
              </a:ln>
              <a:solidFill>
                <a:schemeClr val="tx1"/>
              </a:solidFill>
              <a:effectLst/>
              <a:latin typeface="Arial" charset="0"/>
            </a:endParaRPr>
          </a:p>
        </p:txBody>
      </p:sp>
      <p:sp>
        <p:nvSpPr>
          <p:cNvPr id="68" name="Rechteck 67"/>
          <p:cNvSpPr/>
          <p:nvPr/>
        </p:nvSpPr>
        <p:spPr bwMode="auto">
          <a:xfrm>
            <a:off x="2887446" y="3209459"/>
            <a:ext cx="1774565" cy="484789"/>
          </a:xfrm>
          <a:prstGeom prst="rect">
            <a:avLst/>
          </a:prstGeom>
          <a:solidFill>
            <a:srgbClr val="D1F77B"/>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GA: Postenlauf</a:t>
            </a:r>
            <a:endParaRPr kumimoji="0" lang="de-CH" sz="1200" b="0" i="0" u="none" strike="noStrike" cap="none" normalizeH="0" baseline="0" dirty="0" smtClean="0">
              <a:ln>
                <a:noFill/>
              </a:ln>
              <a:solidFill>
                <a:schemeClr val="tx1"/>
              </a:solidFill>
              <a:effectLst/>
              <a:latin typeface="Arial" charset="0"/>
            </a:endParaRPr>
          </a:p>
        </p:txBody>
      </p:sp>
      <p:sp>
        <p:nvSpPr>
          <p:cNvPr id="71" name="Rechteck 70"/>
          <p:cNvSpPr/>
          <p:nvPr/>
        </p:nvSpPr>
        <p:spPr bwMode="auto">
          <a:xfrm>
            <a:off x="2887446" y="2674175"/>
            <a:ext cx="1774565" cy="484789"/>
          </a:xfrm>
          <a:prstGeom prst="rect">
            <a:avLst/>
          </a:prstGeom>
          <a:solidFill>
            <a:srgbClr val="FF9933"/>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Kräftigung (</a:t>
            </a:r>
            <a:r>
              <a:rPr lang="de-CH" dirty="0"/>
              <a:t>H</a:t>
            </a:r>
            <a:r>
              <a:rPr lang="de-CH" dirty="0" smtClean="0"/>
              <a:t>)</a:t>
            </a:r>
            <a:endParaRPr kumimoji="0" lang="de-CH" sz="1200" b="0" i="0" u="none" strike="noStrike" cap="none" normalizeH="0" baseline="0" dirty="0" smtClean="0">
              <a:ln>
                <a:noFill/>
              </a:ln>
              <a:solidFill>
                <a:schemeClr val="tx1"/>
              </a:solidFill>
              <a:effectLst/>
              <a:latin typeface="Arial" charset="0"/>
            </a:endParaRPr>
          </a:p>
        </p:txBody>
      </p:sp>
      <p:sp>
        <p:nvSpPr>
          <p:cNvPr id="5" name="Rechteck 4"/>
          <p:cNvSpPr/>
          <p:nvPr/>
        </p:nvSpPr>
        <p:spPr bwMode="auto">
          <a:xfrm>
            <a:off x="8059935" y="1484687"/>
            <a:ext cx="652617" cy="374095"/>
          </a:xfrm>
          <a:prstGeom prst="rect">
            <a:avLst/>
          </a:prstGeom>
          <a:pattFill prst="wdUpDiag">
            <a:fgClr>
              <a:schemeClr val="bg1"/>
            </a:fgClr>
            <a:bgClr>
              <a:schemeClr val="bg1">
                <a:lumMod val="75000"/>
              </a:schemeClr>
            </a:bgClr>
          </a:pattFill>
          <a:ln w="12700" cap="flat" cmpd="sng" algn="ctr">
            <a:no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CH" sz="1200" b="0" i="0" u="none" strike="noStrike" cap="none" normalizeH="0" baseline="0" smtClean="0">
              <a:ln>
                <a:noFill/>
              </a:ln>
              <a:solidFill>
                <a:schemeClr val="tx1"/>
              </a:solidFill>
              <a:effectLst/>
              <a:latin typeface="Arial" charset="0"/>
            </a:endParaRPr>
          </a:p>
        </p:txBody>
      </p:sp>
      <p:sp>
        <p:nvSpPr>
          <p:cNvPr id="26" name="Rechteck 25"/>
          <p:cNvSpPr/>
          <p:nvPr/>
        </p:nvSpPr>
        <p:spPr bwMode="auto">
          <a:xfrm>
            <a:off x="8059935" y="4419132"/>
            <a:ext cx="652617" cy="360048"/>
          </a:xfrm>
          <a:prstGeom prst="rect">
            <a:avLst/>
          </a:prstGeom>
          <a:pattFill prst="wdUpDiag">
            <a:fgClr>
              <a:schemeClr val="bg1"/>
            </a:fgClr>
            <a:bgClr>
              <a:schemeClr val="bg1">
                <a:lumMod val="75000"/>
              </a:schemeClr>
            </a:bgClr>
          </a:pattFill>
          <a:ln w="12700" cap="flat" cmpd="sng" algn="ctr">
            <a:no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de-CH" sz="1200" b="0" i="0" u="none" strike="noStrike" cap="none" normalizeH="0" baseline="0" smtClean="0">
              <a:ln>
                <a:noFill/>
              </a:ln>
              <a:solidFill>
                <a:schemeClr val="tx1"/>
              </a:solidFill>
              <a:effectLst/>
              <a:latin typeface="Arial" charset="0"/>
            </a:endParaRPr>
          </a:p>
        </p:txBody>
      </p:sp>
      <p:sp>
        <p:nvSpPr>
          <p:cNvPr id="28" name="Rechteck 27"/>
          <p:cNvSpPr/>
          <p:nvPr/>
        </p:nvSpPr>
        <p:spPr bwMode="auto">
          <a:xfrm>
            <a:off x="1691616" y="3475024"/>
            <a:ext cx="1044912" cy="754825"/>
          </a:xfrm>
          <a:prstGeom prst="rect">
            <a:avLst/>
          </a:prstGeom>
          <a:solidFill>
            <a:srgbClr val="D1F77B"/>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Grundlagen-ausdauer: Dauerlauf</a:t>
            </a:r>
            <a:endParaRPr kumimoji="0" lang="de-CH" sz="1200" b="0" i="0" u="none" strike="noStrike" cap="none" normalizeH="0" baseline="0" dirty="0" smtClean="0">
              <a:ln>
                <a:noFill/>
              </a:ln>
              <a:solidFill>
                <a:schemeClr val="tx1"/>
              </a:solidFill>
              <a:effectLst/>
              <a:latin typeface="Arial" charset="0"/>
            </a:endParaRPr>
          </a:p>
        </p:txBody>
      </p:sp>
      <p:sp>
        <p:nvSpPr>
          <p:cNvPr id="19" name="Textfeld 14"/>
          <p:cNvSpPr txBox="1">
            <a:spLocks noChangeArrowheads="1"/>
          </p:cNvSpPr>
          <p:nvPr/>
        </p:nvSpPr>
        <p:spPr bwMode="auto">
          <a:xfrm>
            <a:off x="4752971" y="2212205"/>
            <a:ext cx="1979313" cy="360000"/>
          </a:xfrm>
          <a:prstGeom prst="rect">
            <a:avLst/>
          </a:prstGeom>
          <a:solidFill>
            <a:srgbClr val="FFFF99"/>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lgn="ctr">
              <a:spcBef>
                <a:spcPct val="0"/>
              </a:spcBef>
              <a:buFontTx/>
              <a:buNone/>
            </a:pPr>
            <a:r>
              <a:rPr lang="de-CH" altLang="fr-FR" sz="1200" dirty="0" smtClean="0">
                <a:solidFill>
                  <a:srgbClr val="000000"/>
                </a:solidFill>
              </a:rPr>
              <a:t>4-5</a:t>
            </a:r>
            <a:endParaRPr lang="de-CH" altLang="fr-FR" sz="1200" dirty="0">
              <a:solidFill>
                <a:srgbClr val="000000"/>
              </a:solidFill>
            </a:endParaRPr>
          </a:p>
        </p:txBody>
      </p:sp>
      <p:sp>
        <p:nvSpPr>
          <p:cNvPr id="20" name="Textfeld 14"/>
          <p:cNvSpPr txBox="1">
            <a:spLocks noChangeArrowheads="1"/>
          </p:cNvSpPr>
          <p:nvPr/>
        </p:nvSpPr>
        <p:spPr bwMode="auto">
          <a:xfrm>
            <a:off x="6732286" y="2212205"/>
            <a:ext cx="1125837" cy="360000"/>
          </a:xfrm>
          <a:prstGeom prst="rect">
            <a:avLst/>
          </a:prstGeom>
          <a:solidFill>
            <a:srgbClr val="FFFF99"/>
          </a:solidFill>
          <a:ln w="9525">
            <a:solidFill>
              <a:schemeClr val="bg2"/>
            </a:solidFill>
            <a:miter lim="800000"/>
            <a:headEnd/>
            <a:tailEnd/>
          </a:ln>
        </p:spPr>
        <p:txBody>
          <a:bodyPr wrap="square" anchor="ctr">
            <a:spAutoFit/>
          </a:bodyPr>
          <a:lstStyle>
            <a:lvl1pPr algn="l">
              <a:spcBef>
                <a:spcPct val="20000"/>
              </a:spcBef>
              <a:buChar char="•"/>
              <a:defRPr sz="2600">
                <a:solidFill>
                  <a:schemeClr val="tx1"/>
                </a:solidFill>
                <a:latin typeface="Arial" charset="0"/>
              </a:defRPr>
            </a:lvl1pPr>
            <a:lvl2pPr marL="742950" indent="-285750" algn="l">
              <a:spcBef>
                <a:spcPct val="20000"/>
              </a:spcBef>
              <a:buClr>
                <a:schemeClr val="bg2"/>
              </a:buClr>
              <a:buChar char="•"/>
              <a:defRPr sz="2600">
                <a:solidFill>
                  <a:srgbClr val="808080"/>
                </a:solidFill>
                <a:latin typeface="Arial" charset="0"/>
              </a:defRPr>
            </a:lvl2pPr>
            <a:lvl3pPr marL="1143000" indent="-228600" algn="l">
              <a:spcBef>
                <a:spcPct val="20000"/>
              </a:spcBef>
              <a:buClr>
                <a:srgbClr val="B2B2B2"/>
              </a:buClr>
              <a:buChar char="•"/>
              <a:defRPr sz="2600">
                <a:solidFill>
                  <a:srgbClr val="B2B2B2"/>
                </a:solidFill>
                <a:latin typeface="Arial" charset="0"/>
              </a:defRPr>
            </a:lvl3pPr>
            <a:lvl4pPr marL="1600200" indent="-228600" algn="l">
              <a:spcBef>
                <a:spcPct val="20000"/>
              </a:spcBef>
              <a:buClr>
                <a:srgbClr val="C0C0C0"/>
              </a:buClr>
              <a:buChar char="•"/>
              <a:defRPr sz="2600">
                <a:solidFill>
                  <a:srgbClr val="C0C0C0"/>
                </a:solidFill>
                <a:latin typeface="Arial" charset="0"/>
              </a:defRPr>
            </a:lvl4pPr>
            <a:lvl5pPr marL="2057400" indent="-228600" algn="l">
              <a:spcBef>
                <a:spcPct val="20000"/>
              </a:spcBef>
              <a:buClr>
                <a:srgbClr val="DDDDDD"/>
              </a:buClr>
              <a:buChar char="•"/>
              <a:defRPr sz="2600">
                <a:solidFill>
                  <a:srgbClr val="DDDDDD"/>
                </a:solidFill>
                <a:latin typeface="Arial" charset="0"/>
              </a:defRPr>
            </a:lvl5pPr>
            <a:lvl6pPr marL="2514600" indent="-228600" eaLnBrk="0" fontAlgn="base" hangingPunct="0">
              <a:spcBef>
                <a:spcPct val="20000"/>
              </a:spcBef>
              <a:spcAft>
                <a:spcPct val="0"/>
              </a:spcAft>
              <a:buClr>
                <a:srgbClr val="DDDDDD"/>
              </a:buClr>
              <a:buChar char="•"/>
              <a:defRPr sz="2600">
                <a:solidFill>
                  <a:srgbClr val="DDDDDD"/>
                </a:solidFill>
                <a:latin typeface="Arial" charset="0"/>
              </a:defRPr>
            </a:lvl6pPr>
            <a:lvl7pPr marL="2971800" indent="-228600" eaLnBrk="0" fontAlgn="base" hangingPunct="0">
              <a:spcBef>
                <a:spcPct val="20000"/>
              </a:spcBef>
              <a:spcAft>
                <a:spcPct val="0"/>
              </a:spcAft>
              <a:buClr>
                <a:srgbClr val="DDDDDD"/>
              </a:buClr>
              <a:buChar char="•"/>
              <a:defRPr sz="2600">
                <a:solidFill>
                  <a:srgbClr val="DDDDDD"/>
                </a:solidFill>
                <a:latin typeface="Arial" charset="0"/>
              </a:defRPr>
            </a:lvl7pPr>
            <a:lvl8pPr marL="3429000" indent="-228600" eaLnBrk="0" fontAlgn="base" hangingPunct="0">
              <a:spcBef>
                <a:spcPct val="20000"/>
              </a:spcBef>
              <a:spcAft>
                <a:spcPct val="0"/>
              </a:spcAft>
              <a:buClr>
                <a:srgbClr val="DDDDDD"/>
              </a:buClr>
              <a:buChar char="•"/>
              <a:defRPr sz="2600">
                <a:solidFill>
                  <a:srgbClr val="DDDDDD"/>
                </a:solidFill>
                <a:latin typeface="Arial" charset="0"/>
              </a:defRPr>
            </a:lvl8pPr>
            <a:lvl9pPr marL="3886200" indent="-228600" eaLnBrk="0" fontAlgn="base" hangingPunct="0">
              <a:spcBef>
                <a:spcPct val="20000"/>
              </a:spcBef>
              <a:spcAft>
                <a:spcPct val="0"/>
              </a:spcAft>
              <a:buClr>
                <a:srgbClr val="DDDDDD"/>
              </a:buClr>
              <a:buChar char="•"/>
              <a:defRPr sz="2600">
                <a:solidFill>
                  <a:srgbClr val="DDDDDD"/>
                </a:solidFill>
                <a:latin typeface="Arial" charset="0"/>
              </a:defRPr>
            </a:lvl9pPr>
          </a:lstStyle>
          <a:p>
            <a:pPr algn="ctr">
              <a:spcBef>
                <a:spcPct val="0"/>
              </a:spcBef>
              <a:buFontTx/>
              <a:buNone/>
            </a:pPr>
            <a:r>
              <a:rPr lang="de-CH" altLang="fr-FR" sz="1200" dirty="0" smtClean="0">
                <a:solidFill>
                  <a:srgbClr val="000000"/>
                </a:solidFill>
              </a:rPr>
              <a:t>6</a:t>
            </a:r>
            <a:endParaRPr lang="de-CH" altLang="fr-FR" sz="1200" dirty="0">
              <a:solidFill>
                <a:srgbClr val="000000"/>
              </a:solidFill>
            </a:endParaRPr>
          </a:p>
        </p:txBody>
      </p:sp>
      <p:sp>
        <p:nvSpPr>
          <p:cNvPr id="22" name="Rechteck 21"/>
          <p:cNvSpPr/>
          <p:nvPr/>
        </p:nvSpPr>
        <p:spPr bwMode="auto">
          <a:xfrm>
            <a:off x="4855346" y="2674174"/>
            <a:ext cx="1774565" cy="484789"/>
          </a:xfrm>
          <a:prstGeom prst="rect">
            <a:avLst/>
          </a:prstGeom>
          <a:solidFill>
            <a:srgbClr val="FF9933"/>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a:t>Kräftigung </a:t>
            </a:r>
            <a:r>
              <a:rPr lang="de-CH" dirty="0" smtClean="0"/>
              <a:t>(</a:t>
            </a:r>
            <a:r>
              <a:rPr lang="de-CH" dirty="0"/>
              <a:t>J</a:t>
            </a:r>
            <a:r>
              <a:rPr lang="de-CH" dirty="0" smtClean="0"/>
              <a:t>)</a:t>
            </a:r>
            <a:endParaRPr lang="de-CH" dirty="0"/>
          </a:p>
        </p:txBody>
      </p:sp>
      <p:sp>
        <p:nvSpPr>
          <p:cNvPr id="23" name="Rechteck 22"/>
          <p:cNvSpPr/>
          <p:nvPr/>
        </p:nvSpPr>
        <p:spPr bwMode="auto">
          <a:xfrm>
            <a:off x="6773204" y="2674174"/>
            <a:ext cx="1044000" cy="754825"/>
          </a:xfrm>
          <a:prstGeom prst="rect">
            <a:avLst/>
          </a:prstGeom>
          <a:solidFill>
            <a:srgbClr val="FF9933"/>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r>
              <a:rPr lang="de-CH" dirty="0" smtClean="0"/>
              <a:t>Kräftigung (</a:t>
            </a:r>
            <a:r>
              <a:rPr lang="de-CH" dirty="0"/>
              <a:t>J</a:t>
            </a:r>
            <a:r>
              <a:rPr lang="de-CH" dirty="0" smtClean="0"/>
              <a:t>)</a:t>
            </a:r>
            <a:endParaRPr kumimoji="0" lang="de-CH" sz="1200" b="0" i="0" u="none" strike="noStrike" cap="none" normalizeH="0" baseline="0" dirty="0" smtClean="0">
              <a:ln>
                <a:noFill/>
              </a:ln>
              <a:solidFill>
                <a:schemeClr val="tx1"/>
              </a:solidFill>
              <a:effectLst/>
              <a:latin typeface="Arial" charset="0"/>
            </a:endParaRPr>
          </a:p>
        </p:txBody>
      </p:sp>
      <p:sp>
        <p:nvSpPr>
          <p:cNvPr id="27" name="Rechteck 26"/>
          <p:cNvSpPr/>
          <p:nvPr/>
        </p:nvSpPr>
        <p:spPr bwMode="auto">
          <a:xfrm>
            <a:off x="2887446" y="3739552"/>
            <a:ext cx="1774565" cy="484789"/>
          </a:xfrm>
          <a:prstGeom prst="rect">
            <a:avLst/>
          </a:prstGeom>
          <a:solidFill>
            <a:srgbClr val="D1F77B"/>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GA: Dauerlauf mit Intensitätssteigerung</a:t>
            </a:r>
            <a:endParaRPr kumimoji="0" lang="de-CH" sz="1200" b="0" i="0" u="none" strike="noStrike" cap="none" normalizeH="0" baseline="0" dirty="0" smtClean="0">
              <a:ln>
                <a:noFill/>
              </a:ln>
              <a:solidFill>
                <a:schemeClr val="tx1"/>
              </a:solidFill>
              <a:effectLst/>
              <a:latin typeface="Arial" charset="0"/>
            </a:endParaRPr>
          </a:p>
        </p:txBody>
      </p:sp>
      <p:sp>
        <p:nvSpPr>
          <p:cNvPr id="29" name="Rechteck 28"/>
          <p:cNvSpPr/>
          <p:nvPr/>
        </p:nvSpPr>
        <p:spPr bwMode="auto">
          <a:xfrm>
            <a:off x="4855346" y="3209459"/>
            <a:ext cx="1774565" cy="484789"/>
          </a:xfrm>
          <a:prstGeom prst="rect">
            <a:avLst/>
          </a:prstGeom>
          <a:solidFill>
            <a:srgbClr val="D1F77B"/>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Intervalltraining lang</a:t>
            </a:r>
            <a:endParaRPr kumimoji="0" lang="de-CH" sz="1200" b="0" i="0" u="none" strike="noStrike" cap="none" normalizeH="0" baseline="0" dirty="0" smtClean="0">
              <a:ln>
                <a:noFill/>
              </a:ln>
              <a:solidFill>
                <a:schemeClr val="tx1"/>
              </a:solidFill>
              <a:effectLst/>
              <a:latin typeface="Arial" charset="0"/>
            </a:endParaRPr>
          </a:p>
        </p:txBody>
      </p:sp>
      <p:sp>
        <p:nvSpPr>
          <p:cNvPr id="31" name="Rechteck 30"/>
          <p:cNvSpPr/>
          <p:nvPr/>
        </p:nvSpPr>
        <p:spPr bwMode="auto">
          <a:xfrm>
            <a:off x="4855346" y="3739552"/>
            <a:ext cx="1774565" cy="484789"/>
          </a:xfrm>
          <a:prstGeom prst="rect">
            <a:avLst/>
          </a:prstGeom>
          <a:solidFill>
            <a:srgbClr val="D1F77B"/>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Pyramidentraining lang</a:t>
            </a:r>
            <a:endParaRPr kumimoji="0" lang="de-CH" sz="1200" b="0" i="0" u="none" strike="noStrike" cap="none" normalizeH="0" baseline="0" dirty="0" smtClean="0">
              <a:ln>
                <a:noFill/>
              </a:ln>
              <a:solidFill>
                <a:schemeClr val="tx1"/>
              </a:solidFill>
              <a:effectLst/>
              <a:latin typeface="Arial" charset="0"/>
            </a:endParaRPr>
          </a:p>
        </p:txBody>
      </p:sp>
      <p:sp>
        <p:nvSpPr>
          <p:cNvPr id="32" name="Rechteck 31"/>
          <p:cNvSpPr/>
          <p:nvPr/>
        </p:nvSpPr>
        <p:spPr bwMode="auto">
          <a:xfrm>
            <a:off x="6773204" y="3468341"/>
            <a:ext cx="1044000" cy="756000"/>
          </a:xfrm>
          <a:prstGeom prst="rect">
            <a:avLst/>
          </a:prstGeom>
          <a:solidFill>
            <a:srgbClr val="D1F77B"/>
          </a:solidFill>
          <a:ln w="12700" cap="flat" cmpd="sng" algn="ctr">
            <a:solidFill>
              <a:schemeClr val="tx1"/>
            </a:solidFill>
            <a:prstDash val="solid"/>
            <a:round/>
            <a:headEnd type="none" w="med" len="med"/>
            <a:tailEnd type="none" w="med" len="med"/>
          </a:ln>
          <a:effectLst/>
        </p:spPr>
        <p:txBody>
          <a:bodyPr vert="horz" wrap="square" lIns="91431" tIns="45715" rIns="91431" bIns="45715"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de-CH" dirty="0" smtClean="0"/>
              <a:t>Intervall-training kurz</a:t>
            </a:r>
            <a:endParaRPr kumimoji="0" lang="de-CH" sz="1200" b="0" i="0" u="none" strike="noStrike" cap="none" normalizeH="0" baseline="0" dirty="0" smtClean="0">
              <a:ln>
                <a:noFill/>
              </a:ln>
              <a:solidFill>
                <a:schemeClr val="tx1"/>
              </a:solidFill>
              <a:effectLst/>
              <a:latin typeface="Arial" charset="0"/>
            </a:endParaRPr>
          </a:p>
        </p:txBody>
      </p:sp>
    </p:spTree>
    <p:extLst>
      <p:ext uri="{BB962C8B-B14F-4D97-AF65-F5344CB8AC3E}">
        <p14:creationId xmlns:p14="http://schemas.microsoft.com/office/powerpoint/2010/main" val="3644088416"/>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ppt_w</p:attrName>
                                        </p:attrNameLst>
                                      </p:cBhvr>
                                      <p:tavLst>
                                        <p:tav tm="0" fmla="#ppt_w*sin(2.5*pi*$)">
                                          <p:val>
                                            <p:fltVal val="0"/>
                                          </p:val>
                                        </p:tav>
                                        <p:tav tm="100000">
                                          <p:val>
                                            <p:fltVal val="1"/>
                                          </p:val>
                                        </p:tav>
                                      </p:tavLst>
                                    </p:anim>
                                    <p:anim calcmode="lin" valueType="num">
                                      <p:cBhvr>
                                        <p:cTn id="9" dur="2000" fill="hold"/>
                                        <p:tgtEl>
                                          <p:spTgt spid="5"/>
                                        </p:tgtEl>
                                        <p:attrNameLst>
                                          <p:attrName>ppt_h</p:attrName>
                                        </p:attrNameLst>
                                      </p:cBhvr>
                                      <p:tavLst>
                                        <p:tav tm="0">
                                          <p:val>
                                            <p:strVal val="#ppt_h"/>
                                          </p:val>
                                        </p:tav>
                                        <p:tav tm="100000">
                                          <p:val>
                                            <p:strVal val="#ppt_h"/>
                                          </p:val>
                                        </p:tav>
                                      </p:tavLst>
                                    </p:anim>
                                  </p:childTnLst>
                                </p:cTn>
                              </p:par>
                              <p:par>
                                <p:cTn id="10" presetID="45" presetClass="entr" presetSubtype="0" fill="hold" grpId="0" nodeType="with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fade">
                                      <p:cBhvr>
                                        <p:cTn id="12" dur="2000"/>
                                        <p:tgtEl>
                                          <p:spTgt spid="26"/>
                                        </p:tgtEl>
                                      </p:cBhvr>
                                    </p:animEffect>
                                    <p:anim calcmode="lin" valueType="num">
                                      <p:cBhvr>
                                        <p:cTn id="13" dur="2000" fill="hold"/>
                                        <p:tgtEl>
                                          <p:spTgt spid="26"/>
                                        </p:tgtEl>
                                        <p:attrNameLst>
                                          <p:attrName>ppt_w</p:attrName>
                                        </p:attrNameLst>
                                      </p:cBhvr>
                                      <p:tavLst>
                                        <p:tav tm="0" fmla="#ppt_w*sin(2.5*pi*$)">
                                          <p:val>
                                            <p:fltVal val="0"/>
                                          </p:val>
                                        </p:tav>
                                        <p:tav tm="100000">
                                          <p:val>
                                            <p:fltVal val="1"/>
                                          </p:val>
                                        </p:tav>
                                      </p:tavLst>
                                    </p:anim>
                                    <p:anim calcmode="lin" valueType="num">
                                      <p:cBhvr>
                                        <p:cTn id="14" dur="2000" fill="hold"/>
                                        <p:tgtEl>
                                          <p:spTgt spid="26"/>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37"/>
                                        </p:tgtEl>
                                        <p:attrNameLst>
                                          <p:attrName>style.visibility</p:attrName>
                                        </p:attrNameLst>
                                      </p:cBhvr>
                                      <p:to>
                                        <p:strVal val="visible"/>
                                      </p:to>
                                    </p:set>
                                    <p:animEffect transition="in" filter="fade">
                                      <p:cBhvr>
                                        <p:cTn id="19" dur="500"/>
                                        <p:tgtEl>
                                          <p:spTgt spid="37"/>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67"/>
                                        </p:tgtEl>
                                        <p:attrNameLst>
                                          <p:attrName>style.visibility</p:attrName>
                                        </p:attrNameLst>
                                      </p:cBhvr>
                                      <p:to>
                                        <p:strVal val="visible"/>
                                      </p:to>
                                    </p:set>
                                    <p:animEffect transition="in" filter="fade">
                                      <p:cBhvr>
                                        <p:cTn id="24" dur="1000"/>
                                        <p:tgtEl>
                                          <p:spTgt spid="67"/>
                                        </p:tgtEl>
                                      </p:cBhvr>
                                    </p:animEffect>
                                    <p:anim calcmode="lin" valueType="num">
                                      <p:cBhvr>
                                        <p:cTn id="25" dur="1000" fill="hold"/>
                                        <p:tgtEl>
                                          <p:spTgt spid="67"/>
                                        </p:tgtEl>
                                        <p:attrNameLst>
                                          <p:attrName>ppt_x</p:attrName>
                                        </p:attrNameLst>
                                      </p:cBhvr>
                                      <p:tavLst>
                                        <p:tav tm="0">
                                          <p:val>
                                            <p:strVal val="#ppt_x"/>
                                          </p:val>
                                        </p:tav>
                                        <p:tav tm="100000">
                                          <p:val>
                                            <p:strVal val="#ppt_x"/>
                                          </p:val>
                                        </p:tav>
                                      </p:tavLst>
                                    </p:anim>
                                    <p:anim calcmode="lin" valueType="num">
                                      <p:cBhvr>
                                        <p:cTn id="26" dur="1000" fill="hold"/>
                                        <p:tgtEl>
                                          <p:spTgt spid="67"/>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fade">
                                      <p:cBhvr>
                                        <p:cTn id="31" dur="1000"/>
                                        <p:tgtEl>
                                          <p:spTgt spid="28"/>
                                        </p:tgtEl>
                                      </p:cBhvr>
                                    </p:animEffect>
                                    <p:anim calcmode="lin" valueType="num">
                                      <p:cBhvr>
                                        <p:cTn id="32" dur="1000" fill="hold"/>
                                        <p:tgtEl>
                                          <p:spTgt spid="28"/>
                                        </p:tgtEl>
                                        <p:attrNameLst>
                                          <p:attrName>ppt_x</p:attrName>
                                        </p:attrNameLst>
                                      </p:cBhvr>
                                      <p:tavLst>
                                        <p:tav tm="0">
                                          <p:val>
                                            <p:strVal val="#ppt_x"/>
                                          </p:val>
                                        </p:tav>
                                        <p:tav tm="100000">
                                          <p:val>
                                            <p:strVal val="#ppt_x"/>
                                          </p:val>
                                        </p:tav>
                                      </p:tavLst>
                                    </p:anim>
                                    <p:anim calcmode="lin" valueType="num">
                                      <p:cBhvr>
                                        <p:cTn id="33"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65"/>
                                        </p:tgtEl>
                                        <p:attrNameLst>
                                          <p:attrName>style.visibility</p:attrName>
                                        </p:attrNameLst>
                                      </p:cBhvr>
                                      <p:to>
                                        <p:strVal val="visible"/>
                                      </p:to>
                                    </p:set>
                                    <p:animEffect transition="in" filter="fade">
                                      <p:cBhvr>
                                        <p:cTn id="38" dur="500"/>
                                        <p:tgtEl>
                                          <p:spTgt spid="65"/>
                                        </p:tgtEl>
                                      </p:cBhvr>
                                    </p:animEffect>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71"/>
                                        </p:tgtEl>
                                        <p:attrNameLst>
                                          <p:attrName>style.visibility</p:attrName>
                                        </p:attrNameLst>
                                      </p:cBhvr>
                                      <p:to>
                                        <p:strVal val="visible"/>
                                      </p:to>
                                    </p:set>
                                    <p:animEffect transition="in" filter="fade">
                                      <p:cBhvr>
                                        <p:cTn id="43" dur="1000"/>
                                        <p:tgtEl>
                                          <p:spTgt spid="71"/>
                                        </p:tgtEl>
                                      </p:cBhvr>
                                    </p:animEffect>
                                    <p:anim calcmode="lin" valueType="num">
                                      <p:cBhvr>
                                        <p:cTn id="44" dur="1000" fill="hold"/>
                                        <p:tgtEl>
                                          <p:spTgt spid="71"/>
                                        </p:tgtEl>
                                        <p:attrNameLst>
                                          <p:attrName>ppt_x</p:attrName>
                                        </p:attrNameLst>
                                      </p:cBhvr>
                                      <p:tavLst>
                                        <p:tav tm="0">
                                          <p:val>
                                            <p:strVal val="#ppt_x"/>
                                          </p:val>
                                        </p:tav>
                                        <p:tav tm="100000">
                                          <p:val>
                                            <p:strVal val="#ppt_x"/>
                                          </p:val>
                                        </p:tav>
                                      </p:tavLst>
                                    </p:anim>
                                    <p:anim calcmode="lin" valueType="num">
                                      <p:cBhvr>
                                        <p:cTn id="45" dur="1000" fill="hold"/>
                                        <p:tgtEl>
                                          <p:spTgt spid="71"/>
                                        </p:tgtEl>
                                        <p:attrNameLst>
                                          <p:attrName>ppt_y</p:attrName>
                                        </p:attrNameLst>
                                      </p:cBhvr>
                                      <p:tavLst>
                                        <p:tav tm="0">
                                          <p:val>
                                            <p:strVal val="#ppt_y+.1"/>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68"/>
                                        </p:tgtEl>
                                        <p:attrNameLst>
                                          <p:attrName>style.visibility</p:attrName>
                                        </p:attrNameLst>
                                      </p:cBhvr>
                                      <p:to>
                                        <p:strVal val="visible"/>
                                      </p:to>
                                    </p:set>
                                    <p:animEffect transition="in" filter="fade">
                                      <p:cBhvr>
                                        <p:cTn id="50" dur="1000"/>
                                        <p:tgtEl>
                                          <p:spTgt spid="68"/>
                                        </p:tgtEl>
                                      </p:cBhvr>
                                    </p:animEffect>
                                    <p:anim calcmode="lin" valueType="num">
                                      <p:cBhvr>
                                        <p:cTn id="51" dur="1000" fill="hold"/>
                                        <p:tgtEl>
                                          <p:spTgt spid="68"/>
                                        </p:tgtEl>
                                        <p:attrNameLst>
                                          <p:attrName>ppt_x</p:attrName>
                                        </p:attrNameLst>
                                      </p:cBhvr>
                                      <p:tavLst>
                                        <p:tav tm="0">
                                          <p:val>
                                            <p:strVal val="#ppt_x"/>
                                          </p:val>
                                        </p:tav>
                                        <p:tav tm="100000">
                                          <p:val>
                                            <p:strVal val="#ppt_x"/>
                                          </p:val>
                                        </p:tav>
                                      </p:tavLst>
                                    </p:anim>
                                    <p:anim calcmode="lin" valueType="num">
                                      <p:cBhvr>
                                        <p:cTn id="52" dur="1000" fill="hold"/>
                                        <p:tgtEl>
                                          <p:spTgt spid="68"/>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27"/>
                                        </p:tgtEl>
                                        <p:attrNameLst>
                                          <p:attrName>style.visibility</p:attrName>
                                        </p:attrNameLst>
                                      </p:cBhvr>
                                      <p:to>
                                        <p:strVal val="visible"/>
                                      </p:to>
                                    </p:set>
                                    <p:animEffect transition="in" filter="fade">
                                      <p:cBhvr>
                                        <p:cTn id="55" dur="1000"/>
                                        <p:tgtEl>
                                          <p:spTgt spid="27"/>
                                        </p:tgtEl>
                                      </p:cBhvr>
                                    </p:animEffect>
                                    <p:anim calcmode="lin" valueType="num">
                                      <p:cBhvr>
                                        <p:cTn id="56" dur="1000" fill="hold"/>
                                        <p:tgtEl>
                                          <p:spTgt spid="27"/>
                                        </p:tgtEl>
                                        <p:attrNameLst>
                                          <p:attrName>ppt_x</p:attrName>
                                        </p:attrNameLst>
                                      </p:cBhvr>
                                      <p:tavLst>
                                        <p:tav tm="0">
                                          <p:val>
                                            <p:strVal val="#ppt_x"/>
                                          </p:val>
                                        </p:tav>
                                        <p:tav tm="100000">
                                          <p:val>
                                            <p:strVal val="#ppt_x"/>
                                          </p:val>
                                        </p:tav>
                                      </p:tavLst>
                                    </p:anim>
                                    <p:anim calcmode="lin" valueType="num">
                                      <p:cBhvr>
                                        <p:cTn id="57"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9"/>
                                        </p:tgtEl>
                                        <p:attrNameLst>
                                          <p:attrName>style.visibility</p:attrName>
                                        </p:attrNameLst>
                                      </p:cBhvr>
                                      <p:to>
                                        <p:strVal val="visible"/>
                                      </p:to>
                                    </p:set>
                                    <p:animEffect transition="in" filter="fade">
                                      <p:cBhvr>
                                        <p:cTn id="62" dur="500"/>
                                        <p:tgtEl>
                                          <p:spTgt spid="19"/>
                                        </p:tgtEl>
                                      </p:cBhvr>
                                    </p:animEffect>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22"/>
                                        </p:tgtEl>
                                        <p:attrNameLst>
                                          <p:attrName>style.visibility</p:attrName>
                                        </p:attrNameLst>
                                      </p:cBhvr>
                                      <p:to>
                                        <p:strVal val="visible"/>
                                      </p:to>
                                    </p:set>
                                    <p:animEffect transition="in" filter="fade">
                                      <p:cBhvr>
                                        <p:cTn id="67" dur="1000"/>
                                        <p:tgtEl>
                                          <p:spTgt spid="22"/>
                                        </p:tgtEl>
                                      </p:cBhvr>
                                    </p:animEffect>
                                    <p:anim calcmode="lin" valueType="num">
                                      <p:cBhvr>
                                        <p:cTn id="68" dur="1000" fill="hold"/>
                                        <p:tgtEl>
                                          <p:spTgt spid="22"/>
                                        </p:tgtEl>
                                        <p:attrNameLst>
                                          <p:attrName>ppt_x</p:attrName>
                                        </p:attrNameLst>
                                      </p:cBhvr>
                                      <p:tavLst>
                                        <p:tav tm="0">
                                          <p:val>
                                            <p:strVal val="#ppt_x"/>
                                          </p:val>
                                        </p:tav>
                                        <p:tav tm="100000">
                                          <p:val>
                                            <p:strVal val="#ppt_x"/>
                                          </p:val>
                                        </p:tav>
                                      </p:tavLst>
                                    </p:anim>
                                    <p:anim calcmode="lin" valueType="num">
                                      <p:cBhvr>
                                        <p:cTn id="69"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42" presetClass="entr" presetSubtype="0" fill="hold" grpId="0" nodeType="clickEffect">
                                  <p:stCondLst>
                                    <p:cond delay="0"/>
                                  </p:stCondLst>
                                  <p:childTnLst>
                                    <p:set>
                                      <p:cBhvr>
                                        <p:cTn id="73" dur="1" fill="hold">
                                          <p:stCondLst>
                                            <p:cond delay="0"/>
                                          </p:stCondLst>
                                        </p:cTn>
                                        <p:tgtEl>
                                          <p:spTgt spid="29"/>
                                        </p:tgtEl>
                                        <p:attrNameLst>
                                          <p:attrName>style.visibility</p:attrName>
                                        </p:attrNameLst>
                                      </p:cBhvr>
                                      <p:to>
                                        <p:strVal val="visible"/>
                                      </p:to>
                                    </p:set>
                                    <p:animEffect transition="in" filter="fade">
                                      <p:cBhvr>
                                        <p:cTn id="74" dur="1000"/>
                                        <p:tgtEl>
                                          <p:spTgt spid="29"/>
                                        </p:tgtEl>
                                      </p:cBhvr>
                                    </p:animEffect>
                                    <p:anim calcmode="lin" valueType="num">
                                      <p:cBhvr>
                                        <p:cTn id="75" dur="1000" fill="hold"/>
                                        <p:tgtEl>
                                          <p:spTgt spid="29"/>
                                        </p:tgtEl>
                                        <p:attrNameLst>
                                          <p:attrName>ppt_x</p:attrName>
                                        </p:attrNameLst>
                                      </p:cBhvr>
                                      <p:tavLst>
                                        <p:tav tm="0">
                                          <p:val>
                                            <p:strVal val="#ppt_x"/>
                                          </p:val>
                                        </p:tav>
                                        <p:tav tm="100000">
                                          <p:val>
                                            <p:strVal val="#ppt_x"/>
                                          </p:val>
                                        </p:tav>
                                      </p:tavLst>
                                    </p:anim>
                                    <p:anim calcmode="lin" valueType="num">
                                      <p:cBhvr>
                                        <p:cTn id="76" dur="1000" fill="hold"/>
                                        <p:tgtEl>
                                          <p:spTgt spid="29"/>
                                        </p:tgtEl>
                                        <p:attrNameLst>
                                          <p:attrName>ppt_y</p:attrName>
                                        </p:attrNameLst>
                                      </p:cBhvr>
                                      <p:tavLst>
                                        <p:tav tm="0">
                                          <p:val>
                                            <p:strVal val="#ppt_y+.1"/>
                                          </p:val>
                                        </p:tav>
                                        <p:tav tm="100000">
                                          <p:val>
                                            <p:strVal val="#ppt_y"/>
                                          </p:val>
                                        </p:tav>
                                      </p:tavLst>
                                    </p:anim>
                                  </p:childTnLst>
                                </p:cTn>
                              </p:par>
                              <p:par>
                                <p:cTn id="77" presetID="42" presetClass="entr" presetSubtype="0" fill="hold" grpId="0" nodeType="withEffect">
                                  <p:stCondLst>
                                    <p:cond delay="0"/>
                                  </p:stCondLst>
                                  <p:childTnLst>
                                    <p:set>
                                      <p:cBhvr>
                                        <p:cTn id="78" dur="1" fill="hold">
                                          <p:stCondLst>
                                            <p:cond delay="0"/>
                                          </p:stCondLst>
                                        </p:cTn>
                                        <p:tgtEl>
                                          <p:spTgt spid="31"/>
                                        </p:tgtEl>
                                        <p:attrNameLst>
                                          <p:attrName>style.visibility</p:attrName>
                                        </p:attrNameLst>
                                      </p:cBhvr>
                                      <p:to>
                                        <p:strVal val="visible"/>
                                      </p:to>
                                    </p:set>
                                    <p:animEffect transition="in" filter="fade">
                                      <p:cBhvr>
                                        <p:cTn id="79" dur="1000"/>
                                        <p:tgtEl>
                                          <p:spTgt spid="31"/>
                                        </p:tgtEl>
                                      </p:cBhvr>
                                    </p:animEffect>
                                    <p:anim calcmode="lin" valueType="num">
                                      <p:cBhvr>
                                        <p:cTn id="80" dur="1000" fill="hold"/>
                                        <p:tgtEl>
                                          <p:spTgt spid="31"/>
                                        </p:tgtEl>
                                        <p:attrNameLst>
                                          <p:attrName>ppt_x</p:attrName>
                                        </p:attrNameLst>
                                      </p:cBhvr>
                                      <p:tavLst>
                                        <p:tav tm="0">
                                          <p:val>
                                            <p:strVal val="#ppt_x"/>
                                          </p:val>
                                        </p:tav>
                                        <p:tav tm="100000">
                                          <p:val>
                                            <p:strVal val="#ppt_x"/>
                                          </p:val>
                                        </p:tav>
                                      </p:tavLst>
                                    </p:anim>
                                    <p:anim calcmode="lin" valueType="num">
                                      <p:cBhvr>
                                        <p:cTn id="81"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10" presetClass="entr" presetSubtype="0" fill="hold" grpId="0" nodeType="clickEffect">
                                  <p:stCondLst>
                                    <p:cond delay="0"/>
                                  </p:stCondLst>
                                  <p:childTnLst>
                                    <p:set>
                                      <p:cBhvr>
                                        <p:cTn id="85" dur="1" fill="hold">
                                          <p:stCondLst>
                                            <p:cond delay="0"/>
                                          </p:stCondLst>
                                        </p:cTn>
                                        <p:tgtEl>
                                          <p:spTgt spid="20"/>
                                        </p:tgtEl>
                                        <p:attrNameLst>
                                          <p:attrName>style.visibility</p:attrName>
                                        </p:attrNameLst>
                                      </p:cBhvr>
                                      <p:to>
                                        <p:strVal val="visible"/>
                                      </p:to>
                                    </p:set>
                                    <p:animEffect transition="in" filter="fade">
                                      <p:cBhvr>
                                        <p:cTn id="86" dur="500"/>
                                        <p:tgtEl>
                                          <p:spTgt spid="20"/>
                                        </p:tgtEl>
                                      </p:cBhvr>
                                    </p:animEffect>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23"/>
                                        </p:tgtEl>
                                        <p:attrNameLst>
                                          <p:attrName>style.visibility</p:attrName>
                                        </p:attrNameLst>
                                      </p:cBhvr>
                                      <p:to>
                                        <p:strVal val="visible"/>
                                      </p:to>
                                    </p:set>
                                    <p:animEffect transition="in" filter="fade">
                                      <p:cBhvr>
                                        <p:cTn id="91" dur="1000"/>
                                        <p:tgtEl>
                                          <p:spTgt spid="23"/>
                                        </p:tgtEl>
                                      </p:cBhvr>
                                    </p:animEffect>
                                    <p:anim calcmode="lin" valueType="num">
                                      <p:cBhvr>
                                        <p:cTn id="92" dur="1000" fill="hold"/>
                                        <p:tgtEl>
                                          <p:spTgt spid="23"/>
                                        </p:tgtEl>
                                        <p:attrNameLst>
                                          <p:attrName>ppt_x</p:attrName>
                                        </p:attrNameLst>
                                      </p:cBhvr>
                                      <p:tavLst>
                                        <p:tav tm="0">
                                          <p:val>
                                            <p:strVal val="#ppt_x"/>
                                          </p:val>
                                        </p:tav>
                                        <p:tav tm="100000">
                                          <p:val>
                                            <p:strVal val="#ppt_x"/>
                                          </p:val>
                                        </p:tav>
                                      </p:tavLst>
                                    </p:anim>
                                    <p:anim calcmode="lin" valueType="num">
                                      <p:cBhvr>
                                        <p:cTn id="93" dur="1000" fill="hold"/>
                                        <p:tgtEl>
                                          <p:spTgt spid="23"/>
                                        </p:tgtEl>
                                        <p:attrNameLst>
                                          <p:attrName>ppt_y</p:attrName>
                                        </p:attrNameLst>
                                      </p:cBhvr>
                                      <p:tavLst>
                                        <p:tav tm="0">
                                          <p:val>
                                            <p:strVal val="#ppt_y+.1"/>
                                          </p:val>
                                        </p:tav>
                                        <p:tav tm="100000">
                                          <p:val>
                                            <p:strVal val="#ppt_y"/>
                                          </p:val>
                                        </p:tav>
                                      </p:tavLst>
                                    </p:anim>
                                  </p:childTnLst>
                                </p:cTn>
                              </p:par>
                              <p:par>
                                <p:cTn id="94" presetID="42" presetClass="entr" presetSubtype="0" fill="hold" grpId="0" nodeType="withEffect">
                                  <p:stCondLst>
                                    <p:cond delay="0"/>
                                  </p:stCondLst>
                                  <p:childTnLst>
                                    <p:set>
                                      <p:cBhvr>
                                        <p:cTn id="95" dur="1" fill="hold">
                                          <p:stCondLst>
                                            <p:cond delay="0"/>
                                          </p:stCondLst>
                                        </p:cTn>
                                        <p:tgtEl>
                                          <p:spTgt spid="32"/>
                                        </p:tgtEl>
                                        <p:attrNameLst>
                                          <p:attrName>style.visibility</p:attrName>
                                        </p:attrNameLst>
                                      </p:cBhvr>
                                      <p:to>
                                        <p:strVal val="visible"/>
                                      </p:to>
                                    </p:set>
                                    <p:animEffect transition="in" filter="fade">
                                      <p:cBhvr>
                                        <p:cTn id="96" dur="1000"/>
                                        <p:tgtEl>
                                          <p:spTgt spid="32"/>
                                        </p:tgtEl>
                                      </p:cBhvr>
                                    </p:animEffect>
                                    <p:anim calcmode="lin" valueType="num">
                                      <p:cBhvr>
                                        <p:cTn id="97" dur="1000" fill="hold"/>
                                        <p:tgtEl>
                                          <p:spTgt spid="32"/>
                                        </p:tgtEl>
                                        <p:attrNameLst>
                                          <p:attrName>ppt_x</p:attrName>
                                        </p:attrNameLst>
                                      </p:cBhvr>
                                      <p:tavLst>
                                        <p:tav tm="0">
                                          <p:val>
                                            <p:strVal val="#ppt_x"/>
                                          </p:val>
                                        </p:tav>
                                        <p:tav tm="100000">
                                          <p:val>
                                            <p:strVal val="#ppt_x"/>
                                          </p:val>
                                        </p:tav>
                                      </p:tavLst>
                                    </p:anim>
                                    <p:anim calcmode="lin" valueType="num">
                                      <p:cBhvr>
                                        <p:cTn id="98"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65" grpId="0" animBg="1"/>
      <p:bldP spid="67" grpId="0" animBg="1"/>
      <p:bldP spid="68" grpId="0" animBg="1"/>
      <p:bldP spid="71" grpId="0" animBg="1"/>
      <p:bldP spid="5" grpId="0" animBg="1"/>
      <p:bldP spid="26" grpId="0" animBg="1"/>
      <p:bldP spid="28" grpId="0" animBg="1"/>
      <p:bldP spid="19" grpId="0" animBg="1"/>
      <p:bldP spid="20" grpId="0" animBg="1"/>
      <p:bldP spid="22" grpId="0" animBg="1"/>
      <p:bldP spid="23" grpId="0" animBg="1"/>
      <p:bldP spid="27" grpId="0" animBg="1"/>
      <p:bldP spid="29" grpId="0" animBg="1"/>
      <p:bldP spid="31" grpId="0" animBg="1"/>
      <p:bldP spid="3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Inhaltsplatzhalter 2"/>
          <p:cNvSpPr txBox="1">
            <a:spLocks/>
          </p:cNvSpPr>
          <p:nvPr/>
        </p:nvSpPr>
        <p:spPr bwMode="auto">
          <a:xfrm>
            <a:off x="1268401" y="992799"/>
            <a:ext cx="7875599" cy="5158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a:defRPr/>
            </a:pPr>
            <a:r>
              <a:rPr lang="de-CH" sz="2000" kern="0" dirty="0">
                <a:solidFill>
                  <a:srgbClr val="000000"/>
                </a:solidFill>
              </a:rPr>
              <a:t>I</a:t>
            </a:r>
            <a:r>
              <a:rPr lang="de-CH" sz="2000" kern="0" dirty="0" smtClean="0">
                <a:solidFill>
                  <a:srgbClr val="000000"/>
                </a:solidFill>
              </a:rPr>
              <a:t>n- sowie </a:t>
            </a:r>
            <a:r>
              <a:rPr lang="de-CH" sz="2000" kern="0" dirty="0" err="1" smtClean="0">
                <a:solidFill>
                  <a:srgbClr val="000000"/>
                </a:solidFill>
              </a:rPr>
              <a:t>outdoor</a:t>
            </a:r>
            <a:r>
              <a:rPr lang="de-CH" sz="2000" kern="0" dirty="0" smtClean="0">
                <a:solidFill>
                  <a:srgbClr val="000000"/>
                </a:solidFill>
              </a:rPr>
              <a:t>-Ausrüstung vorhanden</a:t>
            </a:r>
          </a:p>
          <a:p>
            <a:pPr lvl="1">
              <a:buFont typeface="Wingdings" panose="05000000000000000000" pitchFamily="2" charset="2"/>
              <a:buChar char="Ø"/>
              <a:defRPr/>
            </a:pPr>
            <a:r>
              <a:rPr lang="de-CH" sz="1600" kern="0" dirty="0" smtClean="0">
                <a:solidFill>
                  <a:srgbClr val="000000"/>
                </a:solidFill>
              </a:rPr>
              <a:t>dem Programm/der Witterung angepasst</a:t>
            </a:r>
          </a:p>
          <a:p>
            <a:pPr lvl="1">
              <a:buFont typeface="Wingdings" panose="05000000000000000000" pitchFamily="2" charset="2"/>
              <a:buChar char="Ø"/>
              <a:defRPr/>
            </a:pPr>
            <a:r>
              <a:rPr lang="de-CH" sz="1600" kern="0" dirty="0" smtClean="0">
                <a:solidFill>
                  <a:srgbClr val="000000"/>
                </a:solidFill>
              </a:rPr>
              <a:t>warme Kleidung bei </a:t>
            </a:r>
            <a:r>
              <a:rPr lang="de-CH" sz="1600" kern="0" dirty="0" err="1" smtClean="0">
                <a:solidFill>
                  <a:srgbClr val="000000"/>
                </a:solidFill>
              </a:rPr>
              <a:t>Prf</a:t>
            </a:r>
            <a:r>
              <a:rPr lang="de-CH" sz="1600" kern="0" dirty="0" smtClean="0">
                <a:solidFill>
                  <a:srgbClr val="000000"/>
                </a:solidFill>
              </a:rPr>
              <a:t> (Wartezeiten)</a:t>
            </a:r>
          </a:p>
          <a:p>
            <a:pPr lvl="1">
              <a:buFont typeface="Wingdings" panose="05000000000000000000" pitchFamily="2" charset="2"/>
              <a:buChar char="Ø"/>
              <a:defRPr/>
            </a:pPr>
            <a:r>
              <a:rPr lang="de-CH" sz="1600" kern="0" dirty="0" smtClean="0">
                <a:solidFill>
                  <a:srgbClr val="000000"/>
                </a:solidFill>
              </a:rPr>
              <a:t>Sportschuhe: </a:t>
            </a:r>
            <a:r>
              <a:rPr lang="de-CH" sz="1600" u="sng" kern="0" dirty="0" smtClean="0">
                <a:solidFill>
                  <a:srgbClr val="000000"/>
                </a:solidFill>
              </a:rPr>
              <a:t>IMMER</a:t>
            </a:r>
            <a:r>
              <a:rPr lang="de-CH" sz="1600" kern="0" dirty="0" smtClean="0">
                <a:solidFill>
                  <a:srgbClr val="000000"/>
                </a:solidFill>
              </a:rPr>
              <a:t> beide Paare dabei</a:t>
            </a:r>
          </a:p>
          <a:p>
            <a:pPr marL="0" indent="0">
              <a:buNone/>
              <a:defRPr/>
            </a:pPr>
            <a:endParaRPr lang="de-CH" sz="1800" kern="0" dirty="0" smtClean="0">
              <a:solidFill>
                <a:srgbClr val="000000"/>
              </a:solidFill>
            </a:endParaRPr>
          </a:p>
          <a:p>
            <a:pPr marL="0" indent="0">
              <a:buNone/>
              <a:defRPr/>
            </a:pPr>
            <a:endParaRPr lang="de-CH" sz="1800" kern="0" dirty="0">
              <a:solidFill>
                <a:srgbClr val="000000"/>
              </a:solidFill>
            </a:endParaRPr>
          </a:p>
          <a:p>
            <a:pPr marL="0" indent="0">
              <a:buNone/>
              <a:defRPr/>
            </a:pPr>
            <a:endParaRPr lang="de-CH" sz="800" kern="0" dirty="0">
              <a:solidFill>
                <a:srgbClr val="000000"/>
              </a:solidFill>
            </a:endParaRPr>
          </a:p>
          <a:p>
            <a:pPr>
              <a:defRPr/>
            </a:pPr>
            <a:r>
              <a:rPr lang="de-CH" sz="2000" kern="0" dirty="0" smtClean="0">
                <a:solidFill>
                  <a:srgbClr val="000000"/>
                </a:solidFill>
              </a:rPr>
              <a:t>Trinkflasche/Feldflasche sowie ein Schweisstuch mitnehmen</a:t>
            </a:r>
          </a:p>
          <a:p>
            <a:pPr>
              <a:defRPr/>
            </a:pPr>
            <a:endParaRPr lang="de-CH" sz="1800" kern="0" dirty="0">
              <a:solidFill>
                <a:srgbClr val="000000"/>
              </a:solidFill>
            </a:endParaRPr>
          </a:p>
          <a:p>
            <a:pPr>
              <a:defRPr/>
            </a:pPr>
            <a:endParaRPr lang="de-CH" sz="1800" kern="0" dirty="0" smtClean="0">
              <a:solidFill>
                <a:srgbClr val="000000"/>
              </a:solidFill>
            </a:endParaRPr>
          </a:p>
          <a:p>
            <a:pPr>
              <a:defRPr/>
            </a:pPr>
            <a:endParaRPr lang="de-CH" sz="1800" kern="0" dirty="0">
              <a:solidFill>
                <a:srgbClr val="000000"/>
              </a:solidFill>
            </a:endParaRPr>
          </a:p>
          <a:p>
            <a:pPr>
              <a:defRPr/>
            </a:pPr>
            <a:endParaRPr lang="de-CH" sz="800" kern="0" dirty="0" smtClean="0">
              <a:solidFill>
                <a:srgbClr val="000000"/>
              </a:solidFill>
            </a:endParaRPr>
          </a:p>
          <a:p>
            <a:pPr>
              <a:defRPr/>
            </a:pPr>
            <a:r>
              <a:rPr lang="de-CH" sz="2000" kern="0" dirty="0" smtClean="0">
                <a:solidFill>
                  <a:srgbClr val="000000"/>
                </a:solidFill>
              </a:rPr>
              <a:t>keine Uhren/Erkennungsmarken/Piercings (abkleben) /             </a:t>
            </a:r>
            <a:r>
              <a:rPr lang="de-CH" sz="2000" kern="0" smtClean="0">
                <a:solidFill>
                  <a:srgbClr val="000000"/>
                </a:solidFill>
              </a:rPr>
              <a:t>kein Schmuck</a:t>
            </a:r>
            <a:endParaRPr lang="de-CH" sz="2000" kern="0" dirty="0" smtClean="0">
              <a:solidFill>
                <a:srgbClr val="000000"/>
              </a:solidFill>
            </a:endParaRPr>
          </a:p>
          <a:p>
            <a:pPr lvl="1">
              <a:buFont typeface="Wingdings" panose="05000000000000000000" pitchFamily="2" charset="2"/>
              <a:buChar char="Ø"/>
              <a:defRPr/>
            </a:pPr>
            <a:r>
              <a:rPr lang="de-CH" sz="1600" kern="0" dirty="0" smtClean="0">
                <a:solidFill>
                  <a:srgbClr val="000000"/>
                </a:solidFill>
              </a:rPr>
              <a:t>Ausnahme </a:t>
            </a:r>
            <a:r>
              <a:rPr lang="de-CH" sz="1600" kern="0" dirty="0">
                <a:solidFill>
                  <a:srgbClr val="000000"/>
                </a:solidFill>
              </a:rPr>
              <a:t>Pulsuhren bei </a:t>
            </a:r>
            <a:r>
              <a:rPr lang="de-CH" sz="1600" kern="0" dirty="0" smtClean="0">
                <a:solidFill>
                  <a:srgbClr val="000000"/>
                </a:solidFill>
              </a:rPr>
              <a:t>Konditionstraining</a:t>
            </a:r>
            <a:endParaRPr lang="de-CH" sz="1600" kern="0" dirty="0">
              <a:solidFill>
                <a:srgbClr val="000000"/>
              </a:solidFill>
            </a:endParaRPr>
          </a:p>
          <a:p>
            <a:pPr>
              <a:defRPr/>
            </a:pPr>
            <a:endParaRPr lang="de-CH" sz="1800" kern="0" dirty="0">
              <a:solidFill>
                <a:srgbClr val="000000"/>
              </a:solidFill>
            </a:endParaRPr>
          </a:p>
          <a:p>
            <a:pPr marL="0" indent="0">
              <a:buNone/>
              <a:defRPr/>
            </a:pPr>
            <a:endParaRPr lang="de-CH" sz="1800" kern="0" dirty="0">
              <a:solidFill>
                <a:srgbClr val="000000"/>
              </a:solidFill>
            </a:endParaRPr>
          </a:p>
        </p:txBody>
      </p:sp>
      <p:sp>
        <p:nvSpPr>
          <p:cNvPr id="2" name="Titel 1"/>
          <p:cNvSpPr>
            <a:spLocks noGrp="1"/>
          </p:cNvSpPr>
          <p:nvPr>
            <p:ph type="title"/>
          </p:nvPr>
        </p:nvSpPr>
        <p:spPr/>
        <p:txBody>
          <a:bodyPr/>
          <a:lstStyle/>
          <a:p>
            <a:r>
              <a:rPr lang="de-CH" dirty="0" smtClean="0"/>
              <a:t>Sportausrüstung</a:t>
            </a:r>
            <a:endParaRPr lang="de-CH" dirty="0"/>
          </a:p>
        </p:txBody>
      </p:sp>
      <p:pic>
        <p:nvPicPr>
          <p:cNvPr id="1026" name="Picture 2" descr="C:\Users\U80840771\AppData\Local\Microsoft\Windows\Temporary Internet Files\Content.IE5\MAAXOSMG\saucony_kinvara_2[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27134" y="2258844"/>
            <a:ext cx="895406" cy="59406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U80840771\AppData\Local\Microsoft\Windows\Temporary Internet Files\Content.IE5\3G0KIUH8\3531665800_e866e42185_z[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36599" y="2168832"/>
            <a:ext cx="1093918" cy="820439"/>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U80840771\AppData\Local\Microsoft\Windows\Temporary Internet Files\Content.IE5\03JEKBK7\Salerno_Calcio_T-Shirt_5[1].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307220" y="188568"/>
            <a:ext cx="869565" cy="1170156"/>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C:\Users\U80840771\AppData\Local\Microsoft\Windows\Temporary Internet Files\Content.IE5\NGDAN7U0\Running-shorts-black[1].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240545" y="1358724"/>
            <a:ext cx="941803" cy="784835"/>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C:\Users\U80840771\AppData\Local\Microsoft\Windows\Temporary Internet Files\Content.IE5\03JEKBK7\Zusammengelegte_Handtücher[1].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292096" y="3429000"/>
            <a:ext cx="1184950" cy="1128939"/>
          </a:xfrm>
          <a:prstGeom prst="rect">
            <a:avLst/>
          </a:prstGeom>
          <a:noFill/>
          <a:extLst>
            <a:ext uri="{909E8E84-426E-40DD-AFC4-6F175D3DCCD1}">
              <a14:hiddenFill xmlns:a14="http://schemas.microsoft.com/office/drawing/2010/main">
                <a:solidFill>
                  <a:srgbClr val="FFFFFF"/>
                </a:solidFill>
              </a14:hiddenFill>
            </a:ext>
          </a:extLst>
        </p:spPr>
      </p:pic>
      <p:pic>
        <p:nvPicPr>
          <p:cNvPr id="2066" name="Picture 18" descr="C:\Users\U80840771\AppData\Local\Microsoft\Windows\Temporary Internet Files\Content.IE5\UX2PAVXP\the-north-face-tka-100-trinity-alps-pullover-polartec-fleece-for-men-in-jake-blue~p~5676y_01~1500.3[1].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452384" y="188568"/>
            <a:ext cx="1071008" cy="1071008"/>
          </a:xfrm>
          <a:prstGeom prst="rect">
            <a:avLst/>
          </a:prstGeom>
          <a:noFill/>
          <a:extLst>
            <a:ext uri="{909E8E84-426E-40DD-AFC4-6F175D3DCCD1}">
              <a14:hiddenFill xmlns:a14="http://schemas.microsoft.com/office/drawing/2010/main">
                <a:solidFill>
                  <a:srgbClr val="FFFFFF"/>
                </a:solidFill>
              </a14:hiddenFill>
            </a:ext>
          </a:extLst>
        </p:spPr>
      </p:pic>
      <p:sp>
        <p:nvSpPr>
          <p:cNvPr id="3" name="Textfeld 2"/>
          <p:cNvSpPr txBox="1"/>
          <p:nvPr/>
        </p:nvSpPr>
        <p:spPr>
          <a:xfrm>
            <a:off x="7002324" y="1988808"/>
            <a:ext cx="990132" cy="1107996"/>
          </a:xfrm>
          <a:prstGeom prst="rect">
            <a:avLst/>
          </a:prstGeom>
          <a:noFill/>
        </p:spPr>
        <p:txBody>
          <a:bodyPr wrap="square" rtlCol="0">
            <a:spAutoFit/>
          </a:bodyPr>
          <a:lstStyle/>
          <a:p>
            <a:r>
              <a:rPr lang="de-CH" sz="6600" dirty="0" smtClean="0">
                <a:solidFill>
                  <a:srgbClr val="FF0000"/>
                </a:solidFill>
              </a:rPr>
              <a:t>+</a:t>
            </a:r>
            <a:endParaRPr lang="de-CH" sz="6600" dirty="0">
              <a:solidFill>
                <a:srgbClr val="FF0000"/>
              </a:solidFill>
            </a:endParaRPr>
          </a:p>
        </p:txBody>
      </p:sp>
      <p:pic>
        <p:nvPicPr>
          <p:cNvPr id="4" name="Picture 2" descr="Bildergebnis für feldflasche schweizer armee">
            <a:hlinkClick r:id="rId9"/>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2457100" y="3429000"/>
            <a:ext cx="944744" cy="1142835"/>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3" descr="C:\Users\U80840771\AppData\Local\Microsoft\Windows\Temporary Internet Files\Content.IE5\3G0KIUH8\herrenuhren-männeruhren-herrenuhr-schwarz-armbanduhr[1].jp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2302300" y="5499276"/>
            <a:ext cx="649484" cy="72000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descr="C:\Users\U80840771\AppData\Local\Microsoft\Windows\Temporary Internet Files\Content.IE5\MAAXOSMG\Wedding_ring_•_vector_graphics_•_02.svg[1].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6918639" y="5478792"/>
            <a:ext cx="623757" cy="72000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5" descr="C:\Users\U80840771\AppData\Local\Microsoft\Windows\Temporary Internet Files\Content.IE5\2I4KDKVW\1280px-US_Dog_Tag_with_Surname,_First_name,_Social_Security_number,_Blood_type,_Religion[1].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491856" y="5499276"/>
            <a:ext cx="1080422" cy="72000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descr="C:\Users\U80840771\AppData\Local\Microsoft\Windows\Temporary Internet Files\Content.IE5\MAAXOSMG\120px-Piercing_micro_banane[1].jp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472120" y="5499372"/>
            <a:ext cx="890722" cy="72000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9" descr="C:\Users\U80840771\AppData\Local\Microsoft\Windows\Temporary Internet Files\Content.IE5\MAAXOSMG\ohrstecker-silber-männer-ohrringe-männerschmuck[1].jpg"/>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561542" y="5499372"/>
            <a:ext cx="720000" cy="720000"/>
          </a:xfrm>
          <a:prstGeom prst="rect">
            <a:avLst/>
          </a:prstGeom>
          <a:noFill/>
          <a:extLst>
            <a:ext uri="{909E8E84-426E-40DD-AFC4-6F175D3DCCD1}">
              <a14:hiddenFill xmlns:a14="http://schemas.microsoft.com/office/drawing/2010/main">
                <a:solidFill>
                  <a:srgbClr val="FFFFFF"/>
                </a:solidFill>
              </a14:hiddenFill>
            </a:ext>
          </a:extLst>
        </p:spPr>
      </p:pic>
      <p:cxnSp>
        <p:nvCxnSpPr>
          <p:cNvPr id="17" name="Gerade Verbindung 16"/>
          <p:cNvCxnSpPr/>
          <p:nvPr/>
        </p:nvCxnSpPr>
        <p:spPr bwMode="auto">
          <a:xfrm flipH="1">
            <a:off x="1601604" y="5478792"/>
            <a:ext cx="6763081" cy="740484"/>
          </a:xfrm>
          <a:prstGeom prst="line">
            <a:avLst/>
          </a:prstGeom>
          <a:ln w="76200">
            <a:solidFill>
              <a:srgbClr val="ED181E"/>
            </a:solidFill>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18" name="Gerade Verbindung 17"/>
          <p:cNvCxnSpPr/>
          <p:nvPr/>
        </p:nvCxnSpPr>
        <p:spPr bwMode="auto">
          <a:xfrm>
            <a:off x="1601604" y="5499276"/>
            <a:ext cx="6763081" cy="720096"/>
          </a:xfrm>
          <a:prstGeom prst="line">
            <a:avLst/>
          </a:prstGeom>
          <a:ln w="76200">
            <a:solidFill>
              <a:srgbClr val="ED181E"/>
            </a:solidFill>
            <a:headEnd type="none" w="med" len="med"/>
            <a:tailEnd type="none" w="med" len="med"/>
          </a:ln>
        </p:spPr>
        <p:style>
          <a:lnRef idx="2">
            <a:schemeClr val="dk1"/>
          </a:lnRef>
          <a:fillRef idx="0">
            <a:schemeClr val="dk1"/>
          </a:fillRef>
          <a:effectRef idx="1">
            <a:schemeClr val="dk1"/>
          </a:effectRef>
          <a:fontRef idx="minor">
            <a:schemeClr val="tx1"/>
          </a:fontRef>
        </p:style>
      </p:cxnSp>
      <p:pic>
        <p:nvPicPr>
          <p:cNvPr id="24" name="Picture 2" descr="Bildergebnis für trainerhosen">
            <a:hlinkClick r:id="rId16"/>
          </p:cNvPr>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7469279" y="1231394"/>
            <a:ext cx="1027450" cy="1027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6225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5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5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066"/>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2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05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1">
                                            <p:txEl>
                                              <p:pRg st="12" end="12"/>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1">
                                            <p:txEl>
                                              <p:pRg st="13" end="13"/>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2"/>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5"/>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3"/>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barn(inVertical)">
                                      <p:cBhvr>
                                        <p:cTn id="57" dur="500"/>
                                        <p:tgtEl>
                                          <p:spTgt spid="18"/>
                                        </p:tgtEl>
                                      </p:cBhvr>
                                    </p:animEffect>
                                  </p:childTnLst>
                                </p:cTn>
                              </p:par>
                              <p:par>
                                <p:cTn id="58" presetID="16" presetClass="entr" presetSubtype="21" fill="hold" nodeType="withEffect">
                                  <p:stCondLst>
                                    <p:cond delay="0"/>
                                  </p:stCondLst>
                                  <p:childTnLst>
                                    <p:set>
                                      <p:cBhvr>
                                        <p:cTn id="59" dur="1" fill="hold">
                                          <p:stCondLst>
                                            <p:cond delay="0"/>
                                          </p:stCondLst>
                                        </p:cTn>
                                        <p:tgtEl>
                                          <p:spTgt spid="17"/>
                                        </p:tgtEl>
                                        <p:attrNameLst>
                                          <p:attrName>style.visibility</p:attrName>
                                        </p:attrNameLst>
                                      </p:cBhvr>
                                      <p:to>
                                        <p:strVal val="visible"/>
                                      </p:to>
                                    </p:set>
                                    <p:animEffect transition="in" filter="barn(inVertical)">
                                      <p:cBhvr>
                                        <p:cTn id="60"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Zu beachten</a:t>
            </a:r>
            <a:endParaRPr lang="de-CH" dirty="0"/>
          </a:p>
        </p:txBody>
      </p:sp>
      <p:sp>
        <p:nvSpPr>
          <p:cNvPr id="20" name="Inhaltsplatzhalter 2"/>
          <p:cNvSpPr txBox="1">
            <a:spLocks/>
          </p:cNvSpPr>
          <p:nvPr/>
        </p:nvSpPr>
        <p:spPr bwMode="auto">
          <a:xfrm>
            <a:off x="1268402" y="992799"/>
            <a:ext cx="7704138"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a:defRPr/>
            </a:pPr>
            <a:r>
              <a:rPr lang="de-CH" sz="2400" kern="0" dirty="0" err="1" smtClean="0">
                <a:solidFill>
                  <a:srgbClr val="000000"/>
                </a:solidFill>
              </a:rPr>
              <a:t>Tenu</a:t>
            </a:r>
            <a:r>
              <a:rPr lang="de-CH" sz="2400" kern="0" dirty="0" smtClean="0">
                <a:solidFill>
                  <a:srgbClr val="000000"/>
                </a:solidFill>
              </a:rPr>
              <a:t> Sport beim AV, falls danach direkt ein Sportblock folgt</a:t>
            </a:r>
          </a:p>
          <a:p>
            <a:pPr lvl="1">
              <a:defRPr/>
            </a:pPr>
            <a:r>
              <a:rPr lang="de-CH" sz="1800" kern="0" dirty="0" smtClean="0">
                <a:solidFill>
                  <a:srgbClr val="000000"/>
                </a:solidFill>
              </a:rPr>
              <a:t>Schuhe </a:t>
            </a:r>
            <a:r>
              <a:rPr lang="de-CH" sz="1800" kern="0" dirty="0" err="1" smtClean="0">
                <a:solidFill>
                  <a:srgbClr val="000000"/>
                </a:solidFill>
              </a:rPr>
              <a:t>outdoor</a:t>
            </a:r>
            <a:r>
              <a:rPr lang="de-CH" sz="1800" kern="0" dirty="0" smtClean="0">
                <a:solidFill>
                  <a:srgbClr val="000000"/>
                </a:solidFill>
              </a:rPr>
              <a:t>/wärmere Kleidung</a:t>
            </a:r>
          </a:p>
          <a:p>
            <a:pPr>
              <a:defRPr/>
            </a:pPr>
            <a:endParaRPr lang="de-CH" sz="1400" kern="0" dirty="0">
              <a:solidFill>
                <a:srgbClr val="000000"/>
              </a:solidFill>
            </a:endParaRPr>
          </a:p>
          <a:p>
            <a:pPr>
              <a:defRPr/>
            </a:pPr>
            <a:r>
              <a:rPr lang="de-CH" sz="2400" kern="0" dirty="0" smtClean="0">
                <a:solidFill>
                  <a:srgbClr val="000000"/>
                </a:solidFill>
              </a:rPr>
              <a:t>Körperhygiene</a:t>
            </a:r>
          </a:p>
          <a:p>
            <a:pPr lvl="1">
              <a:defRPr/>
            </a:pPr>
            <a:r>
              <a:rPr lang="de-CH" sz="1800" kern="0" dirty="0" smtClean="0">
                <a:solidFill>
                  <a:srgbClr val="000000"/>
                </a:solidFill>
              </a:rPr>
              <a:t>Duschen nach dem Sport (Zeitmanagement)</a:t>
            </a:r>
          </a:p>
          <a:p>
            <a:pPr marL="0" indent="0">
              <a:buNone/>
              <a:defRPr/>
            </a:pPr>
            <a:endParaRPr lang="de-CH" sz="1400" kern="0" dirty="0" smtClean="0">
              <a:solidFill>
                <a:srgbClr val="000000"/>
              </a:solidFill>
            </a:endParaRPr>
          </a:p>
          <a:p>
            <a:pPr>
              <a:defRPr/>
            </a:pPr>
            <a:r>
              <a:rPr lang="de-CH" sz="2400" kern="0" dirty="0" smtClean="0">
                <a:solidFill>
                  <a:srgbClr val="000000"/>
                </a:solidFill>
              </a:rPr>
              <a:t>Wertsachen</a:t>
            </a:r>
          </a:p>
          <a:p>
            <a:pPr lvl="1">
              <a:defRPr/>
            </a:pPr>
            <a:r>
              <a:rPr lang="de-CH" sz="1800" kern="0" dirty="0">
                <a:solidFill>
                  <a:srgbClr val="000000"/>
                </a:solidFill>
              </a:rPr>
              <a:t>n</a:t>
            </a:r>
            <a:r>
              <a:rPr lang="de-CH" sz="1800" kern="0" dirty="0" smtClean="0">
                <a:solidFill>
                  <a:srgbClr val="000000"/>
                </a:solidFill>
              </a:rPr>
              <a:t>icht mitnehmen (Schliessfach)</a:t>
            </a:r>
          </a:p>
          <a:p>
            <a:pPr lvl="1">
              <a:defRPr/>
            </a:pPr>
            <a:r>
              <a:rPr lang="de-CH" sz="1800" kern="0" dirty="0">
                <a:solidFill>
                  <a:srgbClr val="000000"/>
                </a:solidFill>
              </a:rPr>
              <a:t>n</a:t>
            </a:r>
            <a:r>
              <a:rPr lang="de-CH" sz="1800" kern="0" dirty="0" smtClean="0">
                <a:solidFill>
                  <a:srgbClr val="000000"/>
                </a:solidFill>
              </a:rPr>
              <a:t>icht in der Garderobe lassen (Depot)</a:t>
            </a:r>
          </a:p>
          <a:p>
            <a:pPr lvl="1">
              <a:defRPr/>
            </a:pPr>
            <a:endParaRPr lang="de-CH" sz="1400" kern="0" dirty="0">
              <a:solidFill>
                <a:srgbClr val="000000"/>
              </a:solidFill>
            </a:endParaRPr>
          </a:p>
          <a:p>
            <a:pPr>
              <a:defRPr/>
            </a:pPr>
            <a:r>
              <a:rPr lang="de-CH" sz="2400" kern="0" dirty="0" err="1" smtClean="0">
                <a:solidFill>
                  <a:srgbClr val="000000"/>
                </a:solidFill>
              </a:rPr>
              <a:t>Vpf</a:t>
            </a:r>
            <a:r>
              <a:rPr lang="de-CH" sz="2400" kern="0" dirty="0" smtClean="0">
                <a:solidFill>
                  <a:srgbClr val="000000"/>
                </a:solidFill>
              </a:rPr>
              <a:t>/</a:t>
            </a:r>
            <a:r>
              <a:rPr lang="de-CH" sz="2400" kern="0" dirty="0" err="1" smtClean="0">
                <a:solidFill>
                  <a:srgbClr val="000000"/>
                </a:solidFill>
              </a:rPr>
              <a:t>Zwipf</a:t>
            </a:r>
            <a:endParaRPr lang="de-CH" sz="2400" kern="0" dirty="0" smtClean="0">
              <a:solidFill>
                <a:srgbClr val="000000"/>
              </a:solidFill>
            </a:endParaRPr>
          </a:p>
          <a:p>
            <a:pPr lvl="1">
              <a:defRPr/>
            </a:pPr>
            <a:r>
              <a:rPr lang="de-CH" sz="1600" kern="0" dirty="0" smtClean="0">
                <a:solidFill>
                  <a:srgbClr val="000000"/>
                </a:solidFill>
              </a:rPr>
              <a:t>Organisation durch Z</a:t>
            </a:r>
          </a:p>
          <a:p>
            <a:pPr lvl="1">
              <a:defRPr/>
            </a:pPr>
            <a:r>
              <a:rPr lang="de-CH" sz="1600" kern="0" dirty="0">
                <a:solidFill>
                  <a:srgbClr val="000000"/>
                </a:solidFill>
              </a:rPr>
              <a:t>a</a:t>
            </a:r>
            <a:r>
              <a:rPr lang="de-CH" sz="1600" kern="0" dirty="0" smtClean="0">
                <a:solidFill>
                  <a:srgbClr val="000000"/>
                </a:solidFill>
              </a:rPr>
              <a:t>usserhalb der Sporthalle deponieren</a:t>
            </a:r>
          </a:p>
        </p:txBody>
      </p:sp>
      <p:pic>
        <p:nvPicPr>
          <p:cNvPr id="2051" name="Picture 3" descr="C:\Users\U80840771\AppData\Local\Microsoft\Windows\Temporary Internet Files\Content.IE5\X1JBG8K4\mann-0063[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552264" y="1628760"/>
            <a:ext cx="1543050" cy="1743075"/>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U80840771\AppData\Local\Microsoft\Windows\Temporary Internet Files\Content.IE5\NGDAN7U0\dieb[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2192" y="3609024"/>
            <a:ext cx="1784511" cy="22446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72033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CH" dirty="0" smtClean="0"/>
              <a:t>Verhalten</a:t>
            </a:r>
            <a:endParaRPr lang="de-CH" dirty="0"/>
          </a:p>
        </p:txBody>
      </p:sp>
      <p:sp>
        <p:nvSpPr>
          <p:cNvPr id="20" name="Inhaltsplatzhalter 2"/>
          <p:cNvSpPr txBox="1">
            <a:spLocks/>
          </p:cNvSpPr>
          <p:nvPr/>
        </p:nvSpPr>
        <p:spPr bwMode="auto">
          <a:xfrm>
            <a:off x="1268402" y="992799"/>
            <a:ext cx="7704138" cy="38410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342900" indent="-342900" algn="l" rtl="0" eaLnBrk="0" fontAlgn="base" hangingPunct="0">
              <a:spcBef>
                <a:spcPct val="20000"/>
              </a:spcBef>
              <a:spcAft>
                <a:spcPct val="0"/>
              </a:spcAft>
              <a:buChar char="•"/>
              <a:defRPr sz="2600">
                <a:solidFill>
                  <a:schemeClr val="tx1"/>
                </a:solidFill>
                <a:latin typeface="+mn-lt"/>
                <a:ea typeface="+mn-ea"/>
                <a:cs typeface="+mn-cs"/>
              </a:defRPr>
            </a:lvl1pPr>
            <a:lvl2pPr marL="742950" indent="-285750" algn="l" rtl="0" eaLnBrk="0" fontAlgn="base" hangingPunct="0">
              <a:spcBef>
                <a:spcPct val="20000"/>
              </a:spcBef>
              <a:spcAft>
                <a:spcPct val="0"/>
              </a:spcAft>
              <a:buClr>
                <a:schemeClr val="bg2"/>
              </a:buClr>
              <a:buChar char="•"/>
              <a:defRPr sz="2600">
                <a:solidFill>
                  <a:srgbClr val="808080"/>
                </a:solidFill>
                <a:latin typeface="+mn-lt"/>
              </a:defRPr>
            </a:lvl2pPr>
            <a:lvl3pPr marL="1143000" indent="-228600" algn="l" rtl="0" eaLnBrk="0" fontAlgn="base" hangingPunct="0">
              <a:spcBef>
                <a:spcPct val="20000"/>
              </a:spcBef>
              <a:spcAft>
                <a:spcPct val="0"/>
              </a:spcAft>
              <a:buClr>
                <a:srgbClr val="B2B2B2"/>
              </a:buClr>
              <a:buChar char="•"/>
              <a:defRPr sz="2600">
                <a:solidFill>
                  <a:srgbClr val="B2B2B2"/>
                </a:solidFill>
                <a:latin typeface="+mn-lt"/>
              </a:defRPr>
            </a:lvl3pPr>
            <a:lvl4pPr marL="1600200" indent="-228600" algn="l" rtl="0" eaLnBrk="0" fontAlgn="base" hangingPunct="0">
              <a:spcBef>
                <a:spcPct val="20000"/>
              </a:spcBef>
              <a:spcAft>
                <a:spcPct val="0"/>
              </a:spcAft>
              <a:buClr>
                <a:srgbClr val="C0C0C0"/>
              </a:buClr>
              <a:buChar char="•"/>
              <a:defRPr sz="2600">
                <a:solidFill>
                  <a:srgbClr val="C0C0C0"/>
                </a:solidFill>
                <a:latin typeface="+mn-lt"/>
              </a:defRPr>
            </a:lvl4pPr>
            <a:lvl5pPr marL="2057400" indent="-228600" algn="l" rtl="0" eaLnBrk="0" fontAlgn="base" hangingPunct="0">
              <a:spcBef>
                <a:spcPct val="20000"/>
              </a:spcBef>
              <a:spcAft>
                <a:spcPct val="0"/>
              </a:spcAft>
              <a:buClr>
                <a:srgbClr val="DDDDDD"/>
              </a:buClr>
              <a:buChar char="•"/>
              <a:defRPr sz="2600">
                <a:solidFill>
                  <a:srgbClr val="DDDDDD"/>
                </a:solidFill>
                <a:latin typeface="+mn-lt"/>
              </a:defRPr>
            </a:lvl5pPr>
            <a:lvl6pPr marL="2514600" indent="-228600" algn="l" rtl="0" fontAlgn="base">
              <a:spcBef>
                <a:spcPct val="20000"/>
              </a:spcBef>
              <a:spcAft>
                <a:spcPct val="0"/>
              </a:spcAft>
              <a:buClr>
                <a:srgbClr val="DDDDDD"/>
              </a:buClr>
              <a:buChar char="•"/>
              <a:defRPr sz="2600">
                <a:solidFill>
                  <a:srgbClr val="DDDDDD"/>
                </a:solidFill>
                <a:latin typeface="+mn-lt"/>
              </a:defRPr>
            </a:lvl6pPr>
            <a:lvl7pPr marL="2971800" indent="-228600" algn="l" rtl="0" fontAlgn="base">
              <a:spcBef>
                <a:spcPct val="20000"/>
              </a:spcBef>
              <a:spcAft>
                <a:spcPct val="0"/>
              </a:spcAft>
              <a:buClr>
                <a:srgbClr val="DDDDDD"/>
              </a:buClr>
              <a:buChar char="•"/>
              <a:defRPr sz="2600">
                <a:solidFill>
                  <a:srgbClr val="DDDDDD"/>
                </a:solidFill>
                <a:latin typeface="+mn-lt"/>
              </a:defRPr>
            </a:lvl7pPr>
            <a:lvl8pPr marL="3429000" indent="-228600" algn="l" rtl="0" fontAlgn="base">
              <a:spcBef>
                <a:spcPct val="20000"/>
              </a:spcBef>
              <a:spcAft>
                <a:spcPct val="0"/>
              </a:spcAft>
              <a:buClr>
                <a:srgbClr val="DDDDDD"/>
              </a:buClr>
              <a:buChar char="•"/>
              <a:defRPr sz="2600">
                <a:solidFill>
                  <a:srgbClr val="DDDDDD"/>
                </a:solidFill>
                <a:latin typeface="+mn-lt"/>
              </a:defRPr>
            </a:lvl8pPr>
            <a:lvl9pPr marL="3886200" indent="-228600" algn="l" rtl="0" fontAlgn="base">
              <a:spcBef>
                <a:spcPct val="20000"/>
              </a:spcBef>
              <a:spcAft>
                <a:spcPct val="0"/>
              </a:spcAft>
              <a:buClr>
                <a:srgbClr val="DDDDDD"/>
              </a:buClr>
              <a:buChar char="•"/>
              <a:defRPr sz="2600">
                <a:solidFill>
                  <a:srgbClr val="DDDDDD"/>
                </a:solidFill>
                <a:latin typeface="+mn-lt"/>
              </a:defRPr>
            </a:lvl9pPr>
          </a:lstStyle>
          <a:p>
            <a:pPr>
              <a:defRPr/>
            </a:pPr>
            <a:r>
              <a:rPr lang="de-CH" sz="2400" kern="0" dirty="0" smtClean="0">
                <a:solidFill>
                  <a:srgbClr val="000000"/>
                </a:solidFill>
              </a:rPr>
              <a:t>absolutes Rauchverbot vor, während und unmittelbar nach dem Sportunterricht</a:t>
            </a:r>
          </a:p>
          <a:p>
            <a:pPr>
              <a:defRPr/>
            </a:pPr>
            <a:endParaRPr lang="de-CH" sz="2000" kern="0" dirty="0" smtClean="0">
              <a:solidFill>
                <a:srgbClr val="000000"/>
              </a:solidFill>
            </a:endParaRPr>
          </a:p>
          <a:p>
            <a:pPr>
              <a:defRPr/>
            </a:pPr>
            <a:endParaRPr lang="de-CH" sz="2000" kern="0" dirty="0">
              <a:solidFill>
                <a:srgbClr val="000000"/>
              </a:solidFill>
            </a:endParaRPr>
          </a:p>
          <a:p>
            <a:pPr>
              <a:defRPr/>
            </a:pPr>
            <a:endParaRPr lang="de-CH" sz="2000" kern="0" dirty="0">
              <a:solidFill>
                <a:srgbClr val="000000"/>
              </a:solidFill>
            </a:endParaRPr>
          </a:p>
          <a:p>
            <a:pPr>
              <a:defRPr/>
            </a:pPr>
            <a:r>
              <a:rPr lang="de-CH" sz="2400" kern="0" dirty="0" smtClean="0">
                <a:solidFill>
                  <a:srgbClr val="000000"/>
                </a:solidFill>
              </a:rPr>
              <a:t>100% Einsatz</a:t>
            </a:r>
          </a:p>
          <a:p>
            <a:pPr marL="0" indent="0">
              <a:buNone/>
              <a:defRPr/>
            </a:pPr>
            <a:endParaRPr lang="de-CH" sz="2000" kern="0" dirty="0" smtClean="0">
              <a:solidFill>
                <a:srgbClr val="000000"/>
              </a:solidFill>
            </a:endParaRPr>
          </a:p>
          <a:p>
            <a:pPr marL="0" indent="0">
              <a:buNone/>
              <a:defRPr/>
            </a:pPr>
            <a:endParaRPr lang="de-CH" sz="2000" kern="0" dirty="0">
              <a:solidFill>
                <a:srgbClr val="000000"/>
              </a:solidFill>
            </a:endParaRPr>
          </a:p>
          <a:p>
            <a:pPr marL="0" indent="0">
              <a:buNone/>
              <a:defRPr/>
            </a:pPr>
            <a:endParaRPr lang="de-CH" sz="2000" kern="0" dirty="0">
              <a:solidFill>
                <a:srgbClr val="000000"/>
              </a:solidFill>
            </a:endParaRPr>
          </a:p>
          <a:p>
            <a:pPr>
              <a:defRPr/>
            </a:pPr>
            <a:r>
              <a:rPr lang="de-CH" sz="2400" kern="0" dirty="0" smtClean="0">
                <a:solidFill>
                  <a:srgbClr val="000000"/>
                </a:solidFill>
              </a:rPr>
              <a:t>Fairplay</a:t>
            </a:r>
          </a:p>
        </p:txBody>
      </p:sp>
      <p:pic>
        <p:nvPicPr>
          <p:cNvPr id="1026" name="Picture 2" descr="C:\Users\U80840771\AppData\Local\Microsoft\Windows\Temporary Internet Files\Content.IE5\03JEKBK7\No_Smoking[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04739" y="1312764"/>
            <a:ext cx="1442629" cy="14529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U80840771\AppData\Local\Microsoft\Windows\Temporary Internet Files\Content.IE5\NGDAN7U0\262396752_1280x96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61772" y="4059084"/>
            <a:ext cx="2730206" cy="2047655"/>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C:\Users\U80840771\AppData\Local\Microsoft\Windows\Temporary Internet Files\Content.IE5\NGDAN7U0\haka_rugby[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98823" y="1718772"/>
            <a:ext cx="3043295" cy="21946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4922169"/>
      </p:ext>
    </p:extLst>
  </p:cSld>
  <p:clrMapOvr>
    <a:masterClrMapping/>
  </p:clrMapOvr>
  <p:timing>
    <p:tnLst>
      <p:par>
        <p:cTn id="1" dur="indefinite" restart="never" nodeType="tmRoot"/>
      </p:par>
    </p:tnLst>
  </p:timing>
</p:sld>
</file>

<file path=ppt/theme/theme1.xml><?xml version="1.0" encoding="utf-8"?>
<a:theme xmlns:a="http://schemas.openxmlformats.org/drawingml/2006/main" name="Master_PST_A_METAPLANUNG">
  <a:themeElements>
    <a:clrScheme name="Master_PST_A_METAPLANU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ster_PST_A_METAPLANUNG">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CC"/>
        </a:solidFill>
        <a:ln w="12700" cap="flat" cmpd="sng" algn="ctr">
          <a:solidFill>
            <a:schemeClr val="tx1"/>
          </a:solidFill>
          <a:prstDash val="solid"/>
          <a:round/>
          <a:headEnd type="none" w="med" len="med"/>
          <a:tailEnd type="none" w="med" len="med"/>
        </a:ln>
        <a:effectLst/>
      </a:spPr>
      <a:bodyPr vert="horz" wrap="square" lIns="91431" tIns="45715" rIns="91431" bIns="45715"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de-CH" sz="1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FFFFCC"/>
        </a:solidFill>
        <a:ln w="12700" cap="flat" cmpd="sng" algn="ctr">
          <a:solidFill>
            <a:schemeClr val="tx1"/>
          </a:solidFill>
          <a:prstDash val="solid"/>
          <a:round/>
          <a:headEnd type="none" w="med" len="med"/>
          <a:tailEnd type="none" w="med" len="med"/>
        </a:ln>
        <a:effectLst/>
      </a:spPr>
      <a:bodyPr vert="horz" wrap="square" lIns="91431" tIns="45715" rIns="91431" bIns="45715"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de-CH" sz="1200" b="0" i="0" u="none" strike="noStrike" cap="none" normalizeH="0" baseline="0" smtClean="0">
            <a:ln>
              <a:noFill/>
            </a:ln>
            <a:solidFill>
              <a:schemeClr val="tx1"/>
            </a:solidFill>
            <a:effectLst/>
            <a:latin typeface="Arial" charset="0"/>
          </a:defRPr>
        </a:defPPr>
      </a:lstStyle>
    </a:lnDef>
  </a:objectDefaults>
  <a:extraClrSchemeLst>
    <a:extraClrScheme>
      <a:clrScheme name="Master_PST_A_METAPLANU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ster_PST_A_METAPLANUN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ster_PST_A_METAPLANUN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ster_PST_A_METAPLANUN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ster_PST_A_METAPLANUN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ster_PST_A_METAPLANUN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ster_PST_A_METAPLANUNG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ster_PST_A_METAPLANUN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ster_PST_A_METAPLANUN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ster_PST_A_METAPLANUN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ster_PST_A_METAPLANUN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ster_PST_A_METAPLANUN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1231</Words>
  <Application>Microsoft Office PowerPoint</Application>
  <PresentationFormat>Bildschirmpräsentation (4:3)</PresentationFormat>
  <Paragraphs>272</Paragraphs>
  <Slides>14</Slides>
  <Notes>12</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14</vt:i4>
      </vt:variant>
    </vt:vector>
  </HeadingPairs>
  <TitlesOfParts>
    <vt:vector size="17" baseType="lpstr">
      <vt:lpstr>Arial</vt:lpstr>
      <vt:lpstr>Wingdings</vt:lpstr>
      <vt:lpstr>Master_PST_A_METAPLANUNG</vt:lpstr>
      <vt:lpstr>PowerPoint-Präsentation</vt:lpstr>
      <vt:lpstr>Sport: mehr als eine sinnvolle Freizeitbeschäftigung</vt:lpstr>
      <vt:lpstr>Es ist nie zu spät, um körperlich  aktiv zu werden!</vt:lpstr>
      <vt:lpstr>Häufigkeit</vt:lpstr>
      <vt:lpstr>Inhalte – 90 Min Lektionen</vt:lpstr>
      <vt:lpstr>Inhalte – 30 Min Lektionen</vt:lpstr>
      <vt:lpstr>Sportausrüstung</vt:lpstr>
      <vt:lpstr>Zu beachten</vt:lpstr>
      <vt:lpstr>Verhalten</vt:lpstr>
      <vt:lpstr>Sportverletzungen</vt:lpstr>
      <vt:lpstr>Dispensationen</vt:lpstr>
      <vt:lpstr>Regeneration</vt:lpstr>
      <vt:lpstr>Lebensmittelpyramide</vt:lpstr>
      <vt:lpstr>PowerPoint-Präsentation</vt:lpstr>
    </vt:vector>
  </TitlesOfParts>
  <Company>BURAUT VBS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Lörtscher Jacques PSTA</dc:creator>
  <cp:lastModifiedBy>Walther Lukas LVBGRABC</cp:lastModifiedBy>
  <cp:revision>764</cp:revision>
  <cp:lastPrinted>2015-04-14T11:17:20Z</cp:lastPrinted>
  <dcterms:created xsi:type="dcterms:W3CDTF">2006-06-22T13:26:33Z</dcterms:created>
  <dcterms:modified xsi:type="dcterms:W3CDTF">2019-01-11T11:45:27Z</dcterms:modified>
</cp:coreProperties>
</file>